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 id="2147483684" r:id="rId3"/>
    <p:sldMasterId id="2147483696" r:id="rId4"/>
    <p:sldMasterId id="2147483708" r:id="rId5"/>
    <p:sldMasterId id="2147483720" r:id="rId6"/>
    <p:sldMasterId id="2147483732" r:id="rId7"/>
    <p:sldMasterId id="2147483744" r:id="rId8"/>
    <p:sldMasterId id="2147483756" r:id="rId9"/>
    <p:sldMasterId id="2147483768" r:id="rId10"/>
  </p:sldMasterIdLst>
  <p:handoutMasterIdLst>
    <p:handoutMasterId r:id="rId29"/>
  </p:handoutMasterIdLst>
  <p:sldIdLst>
    <p:sldId id="256" r:id="rId11"/>
    <p:sldId id="257" r:id="rId12"/>
    <p:sldId id="259" r:id="rId13"/>
    <p:sldId id="269" r:id="rId14"/>
    <p:sldId id="270" r:id="rId15"/>
    <p:sldId id="271" r:id="rId16"/>
    <p:sldId id="272" r:id="rId17"/>
    <p:sldId id="273" r:id="rId18"/>
    <p:sldId id="276" r:id="rId19"/>
    <p:sldId id="277" r:id="rId20"/>
    <p:sldId id="278" r:id="rId21"/>
    <p:sldId id="274" r:id="rId22"/>
    <p:sldId id="275" r:id="rId23"/>
    <p:sldId id="279" r:id="rId24"/>
    <p:sldId id="280" r:id="rId25"/>
    <p:sldId id="281" r:id="rId26"/>
    <p:sldId id="283" r:id="rId27"/>
    <p:sldId id="282" r:id="rId28"/>
  </p:sldIdLst>
  <p:sldSz cx="9144000" cy="6858000" type="screen4x3"/>
  <p:notesSz cx="7086600" cy="90249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7" d="100"/>
          <a:sy n="87" d="100"/>
        </p:scale>
        <p:origin x="-1464" y="-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 Type="http://schemas.openxmlformats.org/officeDocument/2006/relationships/slideMaster" Target="slideMasters/slideMaster3.xml"/><Relationship Id="rId21" Type="http://schemas.openxmlformats.org/officeDocument/2006/relationships/slide" Target="slides/slide11.xml"/><Relationship Id="rId7" Type="http://schemas.openxmlformats.org/officeDocument/2006/relationships/slideMaster" Target="slideMasters/slideMaster7.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10" Type="http://schemas.openxmlformats.org/officeDocument/2006/relationships/slideMaster" Target="slideMasters/slideMaster10.xml"/><Relationship Id="rId19" Type="http://schemas.openxmlformats.org/officeDocument/2006/relationships/slide" Target="slides/slide9.xml"/><Relationship Id="rId31"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0225" cy="45085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4014788" y="0"/>
            <a:ext cx="3070225" cy="450850"/>
          </a:xfrm>
          <a:prstGeom prst="rect">
            <a:avLst/>
          </a:prstGeom>
        </p:spPr>
        <p:txBody>
          <a:bodyPr vert="horz" lIns="91440" tIns="45720" rIns="91440" bIns="45720" rtlCol="0"/>
          <a:lstStyle>
            <a:lvl1pPr algn="r">
              <a:defRPr sz="1200"/>
            </a:lvl1pPr>
          </a:lstStyle>
          <a:p>
            <a:fld id="{CF69DDA1-AD7C-4449-8A10-96BA3BAA59BF}" type="datetimeFigureOut">
              <a:rPr lang="en-US" smtClean="0"/>
              <a:t>12/5/2015</a:t>
            </a:fld>
            <a:endParaRPr lang="en-US"/>
          </a:p>
        </p:txBody>
      </p:sp>
      <p:sp>
        <p:nvSpPr>
          <p:cNvPr id="4" name="Footer Placeholder 3"/>
          <p:cNvSpPr>
            <a:spLocks noGrp="1"/>
          </p:cNvSpPr>
          <p:nvPr>
            <p:ph type="ftr" sz="quarter" idx="2"/>
          </p:nvPr>
        </p:nvSpPr>
        <p:spPr>
          <a:xfrm>
            <a:off x="0" y="8572500"/>
            <a:ext cx="3070225" cy="45085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4014788" y="8572500"/>
            <a:ext cx="3070225" cy="450850"/>
          </a:xfrm>
          <a:prstGeom prst="rect">
            <a:avLst/>
          </a:prstGeom>
        </p:spPr>
        <p:txBody>
          <a:bodyPr vert="horz" lIns="91440" tIns="45720" rIns="91440" bIns="45720" rtlCol="0" anchor="b"/>
          <a:lstStyle>
            <a:lvl1pPr algn="r">
              <a:defRPr sz="1200"/>
            </a:lvl1pPr>
          </a:lstStyle>
          <a:p>
            <a:fld id="{F1CCD324-AF22-4E80-B490-F95219403710}" type="slidenum">
              <a:rPr lang="en-US" smtClean="0"/>
              <a:t>‹#›</a:t>
            </a:fld>
            <a:endParaRPr lang="en-US"/>
          </a:p>
        </p:txBody>
      </p:sp>
    </p:spTree>
    <p:extLst>
      <p:ext uri="{BB962C8B-B14F-4D97-AF65-F5344CB8AC3E}">
        <p14:creationId xmlns:p14="http://schemas.microsoft.com/office/powerpoint/2010/main" val="555185765"/>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718A0F5-6084-4730-B550-58CD52B8EBC4}" type="datetimeFigureOut">
              <a:rPr lang="en-US" smtClean="0"/>
              <a:t>12/5/2015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C9A11B-751C-48F1-A6B8-51A58972E17C}" type="slidenum">
              <a:rPr lang="en-US" smtClean="0"/>
              <a:t>‹#›</a:t>
            </a:fld>
            <a:endParaRPr lang="en-US"/>
          </a:p>
        </p:txBody>
      </p:sp>
    </p:spTree>
    <p:extLst>
      <p:ext uri="{BB962C8B-B14F-4D97-AF65-F5344CB8AC3E}">
        <p14:creationId xmlns:p14="http://schemas.microsoft.com/office/powerpoint/2010/main" val="25336788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718A0F5-6084-4730-B550-58CD52B8EBC4}" type="datetimeFigureOut">
              <a:rPr lang="en-US" smtClean="0"/>
              <a:t>12/5/2015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C9A11B-751C-48F1-A6B8-51A58972E17C}" type="slidenum">
              <a:rPr lang="en-US" smtClean="0"/>
              <a:t>‹#›</a:t>
            </a:fld>
            <a:endParaRPr lang="en-US"/>
          </a:p>
        </p:txBody>
      </p:sp>
    </p:spTree>
    <p:extLst>
      <p:ext uri="{BB962C8B-B14F-4D97-AF65-F5344CB8AC3E}">
        <p14:creationId xmlns:p14="http://schemas.microsoft.com/office/powerpoint/2010/main" val="305193751"/>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718A0F5-6084-4730-B550-58CD52B8EBC4}" type="datetimeFigureOut">
              <a:rPr lang="en-US" smtClean="0">
                <a:solidFill>
                  <a:prstClr val="black">
                    <a:tint val="75000"/>
                  </a:prstClr>
                </a:solidFill>
              </a:rPr>
              <a:pPr/>
              <a:t>12/5/2015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7C9A11B-751C-48F1-A6B8-51A58972E17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09733347"/>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718A0F5-6084-4730-B550-58CD52B8EBC4}" type="datetimeFigureOut">
              <a:rPr lang="en-US" smtClean="0">
                <a:solidFill>
                  <a:prstClr val="black">
                    <a:tint val="75000"/>
                  </a:prstClr>
                </a:solidFill>
              </a:rPr>
              <a:pPr/>
              <a:t>12/5/2015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7C9A11B-751C-48F1-A6B8-51A58972E17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93136156"/>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718A0F5-6084-4730-B550-58CD52B8EBC4}" type="datetimeFigureOut">
              <a:rPr lang="en-US" smtClean="0">
                <a:solidFill>
                  <a:prstClr val="black">
                    <a:tint val="75000"/>
                  </a:prstClr>
                </a:solidFill>
              </a:rPr>
              <a:pPr/>
              <a:t>12/5/2015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7C9A11B-751C-48F1-A6B8-51A58972E17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19845910"/>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718A0F5-6084-4730-B550-58CD52B8EBC4}" type="datetimeFigureOut">
              <a:rPr lang="en-US" smtClean="0">
                <a:solidFill>
                  <a:prstClr val="black">
                    <a:tint val="75000"/>
                  </a:prstClr>
                </a:solidFill>
              </a:rPr>
              <a:pPr/>
              <a:t>12/5/2015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7C9A11B-751C-48F1-A6B8-51A58972E17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75150288"/>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718A0F5-6084-4730-B550-58CD52B8EBC4}" type="datetimeFigureOut">
              <a:rPr lang="en-US" smtClean="0">
                <a:solidFill>
                  <a:prstClr val="black">
                    <a:tint val="75000"/>
                  </a:prstClr>
                </a:solidFill>
              </a:rPr>
              <a:pPr/>
              <a:t>12/5/2015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7C9A11B-751C-48F1-A6B8-51A58972E17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36106139"/>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718A0F5-6084-4730-B550-58CD52B8EBC4}" type="datetimeFigureOut">
              <a:rPr lang="en-US" smtClean="0">
                <a:solidFill>
                  <a:prstClr val="black">
                    <a:tint val="75000"/>
                  </a:prstClr>
                </a:solidFill>
              </a:rPr>
              <a:pPr/>
              <a:t>12/5/2015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7C9A11B-751C-48F1-A6B8-51A58972E17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08513453"/>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718A0F5-6084-4730-B550-58CD52B8EBC4}" type="datetimeFigureOut">
              <a:rPr lang="en-US" smtClean="0">
                <a:solidFill>
                  <a:prstClr val="black">
                    <a:tint val="75000"/>
                  </a:prstClr>
                </a:solidFill>
              </a:rPr>
              <a:pPr/>
              <a:t>12/5/2015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7C9A11B-751C-48F1-A6B8-51A58972E17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64456305"/>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718A0F5-6084-4730-B550-58CD52B8EBC4}" type="datetimeFigureOut">
              <a:rPr lang="en-US" smtClean="0">
                <a:solidFill>
                  <a:prstClr val="black">
                    <a:tint val="75000"/>
                  </a:prstClr>
                </a:solidFill>
              </a:rPr>
              <a:pPr/>
              <a:t>12/5/2015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7C9A11B-751C-48F1-A6B8-51A58972E17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84797648"/>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718A0F5-6084-4730-B550-58CD52B8EBC4}" type="datetimeFigureOut">
              <a:rPr lang="en-US" smtClean="0">
                <a:solidFill>
                  <a:prstClr val="black">
                    <a:tint val="75000"/>
                  </a:prstClr>
                </a:solidFill>
              </a:rPr>
              <a:pPr/>
              <a:t>12/5/2015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7C9A11B-751C-48F1-A6B8-51A58972E17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78217461"/>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718A0F5-6084-4730-B550-58CD52B8EBC4}" type="datetimeFigureOut">
              <a:rPr lang="en-US" smtClean="0">
                <a:solidFill>
                  <a:prstClr val="black">
                    <a:tint val="75000"/>
                  </a:prstClr>
                </a:solidFill>
              </a:rPr>
              <a:pPr/>
              <a:t>12/5/2015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7C9A11B-751C-48F1-A6B8-51A58972E17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775084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718A0F5-6084-4730-B550-58CD52B8EBC4}" type="datetimeFigureOut">
              <a:rPr lang="en-US" smtClean="0"/>
              <a:t>12/5/2015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C9A11B-751C-48F1-A6B8-51A58972E17C}" type="slidenum">
              <a:rPr lang="en-US" smtClean="0"/>
              <a:t>‹#›</a:t>
            </a:fld>
            <a:endParaRPr lang="en-US"/>
          </a:p>
        </p:txBody>
      </p:sp>
    </p:spTree>
    <p:extLst>
      <p:ext uri="{BB962C8B-B14F-4D97-AF65-F5344CB8AC3E}">
        <p14:creationId xmlns:p14="http://schemas.microsoft.com/office/powerpoint/2010/main" val="3672626700"/>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718A0F5-6084-4730-B550-58CD52B8EBC4}" type="datetimeFigureOut">
              <a:rPr lang="en-US" smtClean="0">
                <a:solidFill>
                  <a:prstClr val="black">
                    <a:tint val="75000"/>
                  </a:prstClr>
                </a:solidFill>
              </a:rPr>
              <a:pPr/>
              <a:t>12/5/2015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7C9A11B-751C-48F1-A6B8-51A58972E17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35610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718A0F5-6084-4730-B550-58CD52B8EBC4}" type="datetimeFigureOut">
              <a:rPr lang="en-US">
                <a:solidFill>
                  <a:prstClr val="black">
                    <a:tint val="75000"/>
                  </a:prstClr>
                </a:solidFill>
              </a:rPr>
              <a:pPr/>
              <a:t>12/5/2015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7C9A11B-751C-48F1-A6B8-51A58972E17C}"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51748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718A0F5-6084-4730-B550-58CD52B8EBC4}" type="datetimeFigureOut">
              <a:rPr lang="en-US">
                <a:solidFill>
                  <a:prstClr val="black">
                    <a:tint val="75000"/>
                  </a:prstClr>
                </a:solidFill>
              </a:rPr>
              <a:pPr/>
              <a:t>12/5/2015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7C9A11B-751C-48F1-A6B8-51A58972E17C}"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1860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718A0F5-6084-4730-B550-58CD52B8EBC4}" type="datetimeFigureOut">
              <a:rPr lang="en-US">
                <a:solidFill>
                  <a:prstClr val="black">
                    <a:tint val="75000"/>
                  </a:prstClr>
                </a:solidFill>
              </a:rPr>
              <a:pPr/>
              <a:t>12/5/2015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7C9A11B-751C-48F1-A6B8-51A58972E17C}"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353095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718A0F5-6084-4730-B550-58CD52B8EBC4}" type="datetimeFigureOut">
              <a:rPr lang="en-US">
                <a:solidFill>
                  <a:prstClr val="black">
                    <a:tint val="75000"/>
                  </a:prstClr>
                </a:solidFill>
              </a:rPr>
              <a:pPr/>
              <a:t>12/5/2015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7C9A11B-751C-48F1-A6B8-51A58972E17C}"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22118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718A0F5-6084-4730-B550-58CD52B8EBC4}" type="datetimeFigureOut">
              <a:rPr lang="en-US">
                <a:solidFill>
                  <a:prstClr val="black">
                    <a:tint val="75000"/>
                  </a:prstClr>
                </a:solidFill>
              </a:rPr>
              <a:pPr/>
              <a:t>12/5/2015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7C9A11B-751C-48F1-A6B8-51A58972E17C}"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73956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718A0F5-6084-4730-B550-58CD52B8EBC4}" type="datetimeFigureOut">
              <a:rPr lang="en-US">
                <a:solidFill>
                  <a:prstClr val="black">
                    <a:tint val="75000"/>
                  </a:prstClr>
                </a:solidFill>
              </a:rPr>
              <a:pPr/>
              <a:t>12/5/2015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7C9A11B-751C-48F1-A6B8-51A58972E17C}"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355655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718A0F5-6084-4730-B550-58CD52B8EBC4}" type="datetimeFigureOut">
              <a:rPr lang="en-US">
                <a:solidFill>
                  <a:prstClr val="black">
                    <a:tint val="75000"/>
                  </a:prstClr>
                </a:solidFill>
              </a:rPr>
              <a:pPr/>
              <a:t>12/5/2015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7C9A11B-751C-48F1-A6B8-51A58972E17C}"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0873795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718A0F5-6084-4730-B550-58CD52B8EBC4}" type="datetimeFigureOut">
              <a:rPr lang="en-US">
                <a:solidFill>
                  <a:prstClr val="black">
                    <a:tint val="75000"/>
                  </a:prstClr>
                </a:solidFill>
              </a:rPr>
              <a:pPr/>
              <a:t>12/5/2015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7C9A11B-751C-48F1-A6B8-51A58972E17C}"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29366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718A0F5-6084-4730-B550-58CD52B8EBC4}" type="datetimeFigureOut">
              <a:rPr lang="en-US" smtClean="0"/>
              <a:t>12/5/2015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C9A11B-751C-48F1-A6B8-51A58972E17C}" type="slidenum">
              <a:rPr lang="en-US" smtClean="0"/>
              <a:t>‹#›</a:t>
            </a:fld>
            <a:endParaRPr lang="en-US"/>
          </a:p>
        </p:txBody>
      </p:sp>
    </p:spTree>
    <p:extLst>
      <p:ext uri="{BB962C8B-B14F-4D97-AF65-F5344CB8AC3E}">
        <p14:creationId xmlns:p14="http://schemas.microsoft.com/office/powerpoint/2010/main" val="180039557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718A0F5-6084-4730-B550-58CD52B8EBC4}" type="datetimeFigureOut">
              <a:rPr lang="en-US">
                <a:solidFill>
                  <a:prstClr val="black">
                    <a:tint val="75000"/>
                  </a:prstClr>
                </a:solidFill>
              </a:rPr>
              <a:pPr/>
              <a:t>12/5/2015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7C9A11B-751C-48F1-A6B8-51A58972E17C}"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707690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718A0F5-6084-4730-B550-58CD52B8EBC4}" type="datetimeFigureOut">
              <a:rPr lang="en-US">
                <a:solidFill>
                  <a:prstClr val="black">
                    <a:tint val="75000"/>
                  </a:prstClr>
                </a:solidFill>
              </a:rPr>
              <a:pPr/>
              <a:t>12/5/2015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7C9A11B-751C-48F1-A6B8-51A58972E17C}"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2467448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718A0F5-6084-4730-B550-58CD52B8EBC4}" type="datetimeFigureOut">
              <a:rPr lang="en-US">
                <a:solidFill>
                  <a:prstClr val="black">
                    <a:tint val="75000"/>
                  </a:prstClr>
                </a:solidFill>
              </a:rPr>
              <a:pPr/>
              <a:t>12/5/2015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7C9A11B-751C-48F1-A6B8-51A58972E17C}"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9499304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718A0F5-6084-4730-B550-58CD52B8EBC4}" type="datetimeFigureOut">
              <a:rPr lang="en-US" smtClean="0">
                <a:solidFill>
                  <a:prstClr val="black">
                    <a:tint val="75000"/>
                  </a:prstClr>
                </a:solidFill>
              </a:rPr>
              <a:pPr/>
              <a:t>12/5/2015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7C9A11B-751C-48F1-A6B8-51A58972E17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3225473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718A0F5-6084-4730-B550-58CD52B8EBC4}" type="datetimeFigureOut">
              <a:rPr lang="en-US" smtClean="0">
                <a:solidFill>
                  <a:prstClr val="black">
                    <a:tint val="75000"/>
                  </a:prstClr>
                </a:solidFill>
              </a:rPr>
              <a:pPr/>
              <a:t>12/5/2015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7C9A11B-751C-48F1-A6B8-51A58972E17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345121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718A0F5-6084-4730-B550-58CD52B8EBC4}" type="datetimeFigureOut">
              <a:rPr lang="en-US" smtClean="0">
                <a:solidFill>
                  <a:prstClr val="black">
                    <a:tint val="75000"/>
                  </a:prstClr>
                </a:solidFill>
              </a:rPr>
              <a:pPr/>
              <a:t>12/5/2015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7C9A11B-751C-48F1-A6B8-51A58972E17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7575515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718A0F5-6084-4730-B550-58CD52B8EBC4}" type="datetimeFigureOut">
              <a:rPr lang="en-US" smtClean="0">
                <a:solidFill>
                  <a:prstClr val="black">
                    <a:tint val="75000"/>
                  </a:prstClr>
                </a:solidFill>
              </a:rPr>
              <a:pPr/>
              <a:t>12/5/2015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7C9A11B-751C-48F1-A6B8-51A58972E17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5492015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718A0F5-6084-4730-B550-58CD52B8EBC4}" type="datetimeFigureOut">
              <a:rPr lang="en-US" smtClean="0">
                <a:solidFill>
                  <a:prstClr val="black">
                    <a:tint val="75000"/>
                  </a:prstClr>
                </a:solidFill>
              </a:rPr>
              <a:pPr/>
              <a:t>12/5/2015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7C9A11B-751C-48F1-A6B8-51A58972E17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9151142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718A0F5-6084-4730-B550-58CD52B8EBC4}" type="datetimeFigureOut">
              <a:rPr lang="en-US" smtClean="0">
                <a:solidFill>
                  <a:prstClr val="black">
                    <a:tint val="75000"/>
                  </a:prstClr>
                </a:solidFill>
              </a:rPr>
              <a:pPr/>
              <a:t>12/5/2015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7C9A11B-751C-48F1-A6B8-51A58972E17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616467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718A0F5-6084-4730-B550-58CD52B8EBC4}" type="datetimeFigureOut">
              <a:rPr lang="en-US" smtClean="0">
                <a:solidFill>
                  <a:prstClr val="black">
                    <a:tint val="75000"/>
                  </a:prstClr>
                </a:solidFill>
              </a:rPr>
              <a:pPr/>
              <a:t>12/5/2015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7C9A11B-751C-48F1-A6B8-51A58972E17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19883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718A0F5-6084-4730-B550-58CD52B8EBC4}" type="datetimeFigureOut">
              <a:rPr lang="en-US" smtClean="0"/>
              <a:t>12/5/2015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C9A11B-751C-48F1-A6B8-51A58972E17C}" type="slidenum">
              <a:rPr lang="en-US" smtClean="0"/>
              <a:t>‹#›</a:t>
            </a:fld>
            <a:endParaRPr lang="en-US"/>
          </a:p>
        </p:txBody>
      </p:sp>
    </p:spTree>
    <p:extLst>
      <p:ext uri="{BB962C8B-B14F-4D97-AF65-F5344CB8AC3E}">
        <p14:creationId xmlns:p14="http://schemas.microsoft.com/office/powerpoint/2010/main" val="117207445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718A0F5-6084-4730-B550-58CD52B8EBC4}" type="datetimeFigureOut">
              <a:rPr lang="en-US" smtClean="0">
                <a:solidFill>
                  <a:prstClr val="black">
                    <a:tint val="75000"/>
                  </a:prstClr>
                </a:solidFill>
              </a:rPr>
              <a:pPr/>
              <a:t>12/5/2015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7C9A11B-751C-48F1-A6B8-51A58972E17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6105452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718A0F5-6084-4730-B550-58CD52B8EBC4}" type="datetimeFigureOut">
              <a:rPr lang="en-US" smtClean="0">
                <a:solidFill>
                  <a:prstClr val="black">
                    <a:tint val="75000"/>
                  </a:prstClr>
                </a:solidFill>
              </a:rPr>
              <a:pPr/>
              <a:t>12/5/2015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7C9A11B-751C-48F1-A6B8-51A58972E17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9523466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718A0F5-6084-4730-B550-58CD52B8EBC4}" type="datetimeFigureOut">
              <a:rPr lang="en-US" smtClean="0">
                <a:solidFill>
                  <a:prstClr val="black">
                    <a:tint val="75000"/>
                  </a:prstClr>
                </a:solidFill>
              </a:rPr>
              <a:pPr/>
              <a:t>12/5/2015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7C9A11B-751C-48F1-A6B8-51A58972E17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5881528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718A0F5-6084-4730-B550-58CD52B8EBC4}" type="datetimeFigureOut">
              <a:rPr lang="en-US" smtClean="0">
                <a:solidFill>
                  <a:prstClr val="black">
                    <a:tint val="75000"/>
                  </a:prstClr>
                </a:solidFill>
              </a:rPr>
              <a:pPr/>
              <a:t>12/5/2015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7C9A11B-751C-48F1-A6B8-51A58972E17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5590535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718A0F5-6084-4730-B550-58CD52B8EBC4}" type="datetimeFigureOut">
              <a:rPr lang="en-US" smtClean="0">
                <a:solidFill>
                  <a:prstClr val="black">
                    <a:tint val="75000"/>
                  </a:prstClr>
                </a:solidFill>
              </a:rPr>
              <a:pPr/>
              <a:t>12/5/2015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7C9A11B-751C-48F1-A6B8-51A58972E17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784542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718A0F5-6084-4730-B550-58CD52B8EBC4}" type="datetimeFigureOut">
              <a:rPr lang="en-US" smtClean="0">
                <a:solidFill>
                  <a:prstClr val="black">
                    <a:tint val="75000"/>
                  </a:prstClr>
                </a:solidFill>
              </a:rPr>
              <a:pPr/>
              <a:t>12/5/2015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7C9A11B-751C-48F1-A6B8-51A58972E17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472796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718A0F5-6084-4730-B550-58CD52B8EBC4}" type="datetimeFigureOut">
              <a:rPr lang="en-US" smtClean="0">
                <a:solidFill>
                  <a:prstClr val="black">
                    <a:tint val="75000"/>
                  </a:prstClr>
                </a:solidFill>
              </a:rPr>
              <a:pPr/>
              <a:t>12/5/2015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7C9A11B-751C-48F1-A6B8-51A58972E17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9194770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718A0F5-6084-4730-B550-58CD52B8EBC4}" type="datetimeFigureOut">
              <a:rPr lang="en-US" smtClean="0">
                <a:solidFill>
                  <a:prstClr val="black">
                    <a:tint val="75000"/>
                  </a:prstClr>
                </a:solidFill>
              </a:rPr>
              <a:pPr/>
              <a:t>12/5/2015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7C9A11B-751C-48F1-A6B8-51A58972E17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1619920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718A0F5-6084-4730-B550-58CD52B8EBC4}" type="datetimeFigureOut">
              <a:rPr lang="en-US" smtClean="0">
                <a:solidFill>
                  <a:prstClr val="black">
                    <a:tint val="75000"/>
                  </a:prstClr>
                </a:solidFill>
              </a:rPr>
              <a:pPr/>
              <a:t>12/5/2015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7C9A11B-751C-48F1-A6B8-51A58972E17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583394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718A0F5-6084-4730-B550-58CD52B8EBC4}" type="datetimeFigureOut">
              <a:rPr lang="en-US" smtClean="0">
                <a:solidFill>
                  <a:prstClr val="black">
                    <a:tint val="75000"/>
                  </a:prstClr>
                </a:solidFill>
              </a:rPr>
              <a:pPr/>
              <a:t>12/5/2015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7C9A11B-751C-48F1-A6B8-51A58972E17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764212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718A0F5-6084-4730-B550-58CD52B8EBC4}" type="datetimeFigureOut">
              <a:rPr lang="en-US" smtClean="0"/>
              <a:t>12/5/2015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C9A11B-751C-48F1-A6B8-51A58972E17C}" type="slidenum">
              <a:rPr lang="en-US" smtClean="0"/>
              <a:t>‹#›</a:t>
            </a:fld>
            <a:endParaRPr lang="en-US"/>
          </a:p>
        </p:txBody>
      </p:sp>
    </p:spTree>
    <p:extLst>
      <p:ext uri="{BB962C8B-B14F-4D97-AF65-F5344CB8AC3E}">
        <p14:creationId xmlns:p14="http://schemas.microsoft.com/office/powerpoint/2010/main" val="165699462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718A0F5-6084-4730-B550-58CD52B8EBC4}" type="datetimeFigureOut">
              <a:rPr lang="en-US" smtClean="0">
                <a:solidFill>
                  <a:prstClr val="black">
                    <a:tint val="75000"/>
                  </a:prstClr>
                </a:solidFill>
              </a:rPr>
              <a:pPr/>
              <a:t>12/5/2015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7C9A11B-751C-48F1-A6B8-51A58972E17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4345214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718A0F5-6084-4730-B550-58CD52B8EBC4}" type="datetimeFigureOut">
              <a:rPr lang="en-US" smtClean="0">
                <a:solidFill>
                  <a:prstClr val="black">
                    <a:tint val="75000"/>
                  </a:prstClr>
                </a:solidFill>
              </a:rPr>
              <a:pPr/>
              <a:t>12/5/2015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7C9A11B-751C-48F1-A6B8-51A58972E17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8264361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718A0F5-6084-4730-B550-58CD52B8EBC4}" type="datetimeFigureOut">
              <a:rPr lang="en-US" smtClean="0">
                <a:solidFill>
                  <a:prstClr val="black">
                    <a:tint val="75000"/>
                  </a:prstClr>
                </a:solidFill>
              </a:rPr>
              <a:pPr/>
              <a:t>12/5/2015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7C9A11B-751C-48F1-A6B8-51A58972E17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7970912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718A0F5-6084-4730-B550-58CD52B8EBC4}" type="datetimeFigureOut">
              <a:rPr lang="en-US" smtClean="0">
                <a:solidFill>
                  <a:prstClr val="black">
                    <a:tint val="75000"/>
                  </a:prstClr>
                </a:solidFill>
              </a:rPr>
              <a:pPr/>
              <a:t>12/5/2015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7C9A11B-751C-48F1-A6B8-51A58972E17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4659330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718A0F5-6084-4730-B550-58CD52B8EBC4}" type="datetimeFigureOut">
              <a:rPr lang="en-US" smtClean="0">
                <a:solidFill>
                  <a:prstClr val="black">
                    <a:tint val="75000"/>
                  </a:prstClr>
                </a:solidFill>
              </a:rPr>
              <a:pPr/>
              <a:t>12/5/2015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7C9A11B-751C-48F1-A6B8-51A58972E17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3602884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718A0F5-6084-4730-B550-58CD52B8EBC4}" type="datetimeFigureOut">
              <a:rPr lang="en-US" smtClean="0">
                <a:solidFill>
                  <a:prstClr val="black">
                    <a:tint val="75000"/>
                  </a:prstClr>
                </a:solidFill>
              </a:rPr>
              <a:pPr/>
              <a:t>12/5/2015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7C9A11B-751C-48F1-A6B8-51A58972E17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552643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718A0F5-6084-4730-B550-58CD52B8EBC4}" type="datetimeFigureOut">
              <a:rPr lang="en-US" smtClean="0">
                <a:solidFill>
                  <a:prstClr val="black">
                    <a:tint val="75000"/>
                  </a:prstClr>
                </a:solidFill>
              </a:rPr>
              <a:pPr/>
              <a:t>12/5/2015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7C9A11B-751C-48F1-A6B8-51A58972E17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75744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718A0F5-6084-4730-B550-58CD52B8EBC4}" type="datetimeFigureOut">
              <a:rPr lang="en-US" smtClean="0">
                <a:solidFill>
                  <a:prstClr val="black">
                    <a:tint val="75000"/>
                  </a:prstClr>
                </a:solidFill>
              </a:rPr>
              <a:pPr/>
              <a:t>12/5/2015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7C9A11B-751C-48F1-A6B8-51A58972E17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9058351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718A0F5-6084-4730-B550-58CD52B8EBC4}" type="datetimeFigureOut">
              <a:rPr lang="en-US" smtClean="0">
                <a:solidFill>
                  <a:prstClr val="black">
                    <a:tint val="75000"/>
                  </a:prstClr>
                </a:solidFill>
              </a:rPr>
              <a:pPr/>
              <a:t>12/5/2015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7C9A11B-751C-48F1-A6B8-51A58972E17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5954186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718A0F5-6084-4730-B550-58CD52B8EBC4}" type="datetimeFigureOut">
              <a:rPr lang="en-US" smtClean="0">
                <a:solidFill>
                  <a:prstClr val="black">
                    <a:tint val="75000"/>
                  </a:prstClr>
                </a:solidFill>
              </a:rPr>
              <a:pPr/>
              <a:t>12/5/2015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7C9A11B-751C-48F1-A6B8-51A58972E17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878553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718A0F5-6084-4730-B550-58CD52B8EBC4}" type="datetimeFigureOut">
              <a:rPr lang="en-US" smtClean="0"/>
              <a:t>12/5/2015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7C9A11B-751C-48F1-A6B8-51A58972E17C}" type="slidenum">
              <a:rPr lang="en-US" smtClean="0"/>
              <a:t>‹#›</a:t>
            </a:fld>
            <a:endParaRPr lang="en-US"/>
          </a:p>
        </p:txBody>
      </p:sp>
    </p:spTree>
    <p:extLst>
      <p:ext uri="{BB962C8B-B14F-4D97-AF65-F5344CB8AC3E}">
        <p14:creationId xmlns:p14="http://schemas.microsoft.com/office/powerpoint/2010/main" val="383011153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718A0F5-6084-4730-B550-58CD52B8EBC4}" type="datetimeFigureOut">
              <a:rPr lang="en-US" smtClean="0">
                <a:solidFill>
                  <a:prstClr val="black">
                    <a:tint val="75000"/>
                  </a:prstClr>
                </a:solidFill>
              </a:rPr>
              <a:pPr/>
              <a:t>12/5/2015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7C9A11B-751C-48F1-A6B8-51A58972E17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6249926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718A0F5-6084-4730-B550-58CD52B8EBC4}" type="datetimeFigureOut">
              <a:rPr lang="en-US" smtClean="0">
                <a:solidFill>
                  <a:prstClr val="black">
                    <a:tint val="75000"/>
                  </a:prstClr>
                </a:solidFill>
              </a:rPr>
              <a:pPr/>
              <a:t>12/5/2015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7C9A11B-751C-48F1-A6B8-51A58972E17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3527652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718A0F5-6084-4730-B550-58CD52B8EBC4}" type="datetimeFigureOut">
              <a:rPr lang="en-US" smtClean="0">
                <a:solidFill>
                  <a:prstClr val="black">
                    <a:tint val="75000"/>
                  </a:prstClr>
                </a:solidFill>
              </a:rPr>
              <a:pPr/>
              <a:t>12/5/2015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7C9A11B-751C-48F1-A6B8-51A58972E17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5972351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718A0F5-6084-4730-B550-58CD52B8EBC4}" type="datetimeFigureOut">
              <a:rPr lang="en-US" smtClean="0">
                <a:solidFill>
                  <a:prstClr val="black">
                    <a:tint val="75000"/>
                  </a:prstClr>
                </a:solidFill>
              </a:rPr>
              <a:pPr/>
              <a:t>12/5/2015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7C9A11B-751C-48F1-A6B8-51A58972E17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8784523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718A0F5-6084-4730-B550-58CD52B8EBC4}" type="datetimeFigureOut">
              <a:rPr lang="en-US" smtClean="0">
                <a:solidFill>
                  <a:prstClr val="black">
                    <a:tint val="75000"/>
                  </a:prstClr>
                </a:solidFill>
              </a:rPr>
              <a:pPr/>
              <a:t>12/5/2015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7C9A11B-751C-48F1-A6B8-51A58972E17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3561384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718A0F5-6084-4730-B550-58CD52B8EBC4}" type="datetimeFigureOut">
              <a:rPr lang="en-US" smtClean="0">
                <a:solidFill>
                  <a:prstClr val="black">
                    <a:tint val="75000"/>
                  </a:prstClr>
                </a:solidFill>
              </a:rPr>
              <a:pPr/>
              <a:t>12/5/2015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7C9A11B-751C-48F1-A6B8-51A58972E17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834311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718A0F5-6084-4730-B550-58CD52B8EBC4}" type="datetimeFigureOut">
              <a:rPr lang="en-US" smtClean="0">
                <a:solidFill>
                  <a:prstClr val="black">
                    <a:tint val="75000"/>
                  </a:prstClr>
                </a:solidFill>
              </a:rPr>
              <a:pPr/>
              <a:t>12/5/2015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7C9A11B-751C-48F1-A6B8-51A58972E17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1427451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718A0F5-6084-4730-B550-58CD52B8EBC4}" type="datetimeFigureOut">
              <a:rPr lang="en-US" smtClean="0">
                <a:solidFill>
                  <a:prstClr val="black">
                    <a:tint val="75000"/>
                  </a:prstClr>
                </a:solidFill>
              </a:rPr>
              <a:pPr/>
              <a:t>12/5/2015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7C9A11B-751C-48F1-A6B8-51A58972E17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538463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718A0F5-6084-4730-B550-58CD52B8EBC4}" type="datetimeFigureOut">
              <a:rPr lang="en-US" smtClean="0">
                <a:solidFill>
                  <a:prstClr val="black">
                    <a:tint val="75000"/>
                  </a:prstClr>
                </a:solidFill>
              </a:rPr>
              <a:pPr/>
              <a:t>12/5/2015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7C9A11B-751C-48F1-A6B8-51A58972E17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5182124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718A0F5-6084-4730-B550-58CD52B8EBC4}" type="datetimeFigureOut">
              <a:rPr lang="en-US" smtClean="0">
                <a:solidFill>
                  <a:prstClr val="black">
                    <a:tint val="75000"/>
                  </a:prstClr>
                </a:solidFill>
              </a:rPr>
              <a:pPr/>
              <a:t>12/5/2015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7C9A11B-751C-48F1-A6B8-51A58972E17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751752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718A0F5-6084-4730-B550-58CD52B8EBC4}" type="datetimeFigureOut">
              <a:rPr lang="en-US" smtClean="0"/>
              <a:t>12/5/2015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7C9A11B-751C-48F1-A6B8-51A58972E17C}" type="slidenum">
              <a:rPr lang="en-US" smtClean="0"/>
              <a:t>‹#›</a:t>
            </a:fld>
            <a:endParaRPr lang="en-US"/>
          </a:p>
        </p:txBody>
      </p:sp>
    </p:spTree>
    <p:extLst>
      <p:ext uri="{BB962C8B-B14F-4D97-AF65-F5344CB8AC3E}">
        <p14:creationId xmlns:p14="http://schemas.microsoft.com/office/powerpoint/2010/main" val="229919228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718A0F5-6084-4730-B550-58CD52B8EBC4}" type="datetimeFigureOut">
              <a:rPr lang="en-US" smtClean="0">
                <a:solidFill>
                  <a:prstClr val="black">
                    <a:tint val="75000"/>
                  </a:prstClr>
                </a:solidFill>
              </a:rPr>
              <a:pPr/>
              <a:t>12/5/2015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7C9A11B-751C-48F1-A6B8-51A58972E17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5688022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718A0F5-6084-4730-B550-58CD52B8EBC4}" type="datetimeFigureOut">
              <a:rPr lang="en-US" smtClean="0">
                <a:solidFill>
                  <a:prstClr val="black">
                    <a:tint val="75000"/>
                  </a:prstClr>
                </a:solidFill>
              </a:rPr>
              <a:pPr/>
              <a:t>12/5/2015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7C9A11B-751C-48F1-A6B8-51A58972E17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6071429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718A0F5-6084-4730-B550-58CD52B8EBC4}" type="datetimeFigureOut">
              <a:rPr lang="en-US" smtClean="0">
                <a:solidFill>
                  <a:prstClr val="black">
                    <a:tint val="75000"/>
                  </a:prstClr>
                </a:solidFill>
              </a:rPr>
              <a:pPr/>
              <a:t>12/5/2015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7C9A11B-751C-48F1-A6B8-51A58972E17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665490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718A0F5-6084-4730-B550-58CD52B8EBC4}" type="datetimeFigureOut">
              <a:rPr lang="en-US" smtClean="0">
                <a:solidFill>
                  <a:prstClr val="black">
                    <a:tint val="75000"/>
                  </a:prstClr>
                </a:solidFill>
              </a:rPr>
              <a:pPr/>
              <a:t>12/5/2015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7C9A11B-751C-48F1-A6B8-51A58972E17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047200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718A0F5-6084-4730-B550-58CD52B8EBC4}" type="datetimeFigureOut">
              <a:rPr lang="en-US" smtClean="0">
                <a:solidFill>
                  <a:prstClr val="black">
                    <a:tint val="75000"/>
                  </a:prstClr>
                </a:solidFill>
              </a:rPr>
              <a:pPr/>
              <a:t>12/5/2015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7C9A11B-751C-48F1-A6B8-51A58972E17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2481351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718A0F5-6084-4730-B550-58CD52B8EBC4}" type="datetimeFigureOut">
              <a:rPr lang="en-US" smtClean="0">
                <a:solidFill>
                  <a:prstClr val="black">
                    <a:tint val="75000"/>
                  </a:prstClr>
                </a:solidFill>
              </a:rPr>
              <a:pPr/>
              <a:t>12/5/2015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7C9A11B-751C-48F1-A6B8-51A58972E17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5481196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718A0F5-6084-4730-B550-58CD52B8EBC4}" type="datetimeFigureOut">
              <a:rPr lang="en-US" smtClean="0">
                <a:solidFill>
                  <a:prstClr val="black">
                    <a:tint val="75000"/>
                  </a:prstClr>
                </a:solidFill>
              </a:rPr>
              <a:pPr/>
              <a:t>12/5/2015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7C9A11B-751C-48F1-A6B8-51A58972E17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6001341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718A0F5-6084-4730-B550-58CD52B8EBC4}" type="datetimeFigureOut">
              <a:rPr lang="en-US" smtClean="0">
                <a:solidFill>
                  <a:prstClr val="black">
                    <a:tint val="75000"/>
                  </a:prstClr>
                </a:solidFill>
              </a:rPr>
              <a:pPr/>
              <a:t>12/5/2015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7C9A11B-751C-48F1-A6B8-51A58972E17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6314756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718A0F5-6084-4730-B550-58CD52B8EBC4}" type="datetimeFigureOut">
              <a:rPr lang="en-US" smtClean="0">
                <a:solidFill>
                  <a:prstClr val="black">
                    <a:tint val="75000"/>
                  </a:prstClr>
                </a:solidFill>
              </a:rPr>
              <a:pPr/>
              <a:t>12/5/2015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7C9A11B-751C-48F1-A6B8-51A58972E17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1642261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718A0F5-6084-4730-B550-58CD52B8EBC4}" type="datetimeFigureOut">
              <a:rPr lang="en-US" smtClean="0">
                <a:solidFill>
                  <a:prstClr val="black">
                    <a:tint val="75000"/>
                  </a:prstClr>
                </a:solidFill>
              </a:rPr>
              <a:pPr/>
              <a:t>12/5/2015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7C9A11B-751C-48F1-A6B8-51A58972E17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461373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718A0F5-6084-4730-B550-58CD52B8EBC4}" type="datetimeFigureOut">
              <a:rPr lang="en-US" smtClean="0"/>
              <a:t>12/5/2015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7C9A11B-751C-48F1-A6B8-51A58972E17C}" type="slidenum">
              <a:rPr lang="en-US" smtClean="0"/>
              <a:t>‹#›</a:t>
            </a:fld>
            <a:endParaRPr lang="en-US"/>
          </a:p>
        </p:txBody>
      </p:sp>
    </p:spTree>
    <p:extLst>
      <p:ext uri="{BB962C8B-B14F-4D97-AF65-F5344CB8AC3E}">
        <p14:creationId xmlns:p14="http://schemas.microsoft.com/office/powerpoint/2010/main" val="392371586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718A0F5-6084-4730-B550-58CD52B8EBC4}" type="datetimeFigureOut">
              <a:rPr lang="en-US" smtClean="0">
                <a:solidFill>
                  <a:prstClr val="black">
                    <a:tint val="75000"/>
                  </a:prstClr>
                </a:solidFill>
              </a:rPr>
              <a:pPr/>
              <a:t>12/5/2015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7C9A11B-751C-48F1-A6B8-51A58972E17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5650428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718A0F5-6084-4730-B550-58CD52B8EBC4}" type="datetimeFigureOut">
              <a:rPr lang="en-US" smtClean="0">
                <a:solidFill>
                  <a:prstClr val="black">
                    <a:tint val="75000"/>
                  </a:prstClr>
                </a:solidFill>
              </a:rPr>
              <a:pPr/>
              <a:t>12/5/2015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7C9A11B-751C-48F1-A6B8-51A58972E17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7381297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718A0F5-6084-4730-B550-58CD52B8EBC4}" type="datetimeFigureOut">
              <a:rPr lang="en-US" smtClean="0">
                <a:solidFill>
                  <a:prstClr val="black">
                    <a:tint val="75000"/>
                  </a:prstClr>
                </a:solidFill>
              </a:rPr>
              <a:pPr/>
              <a:t>12/5/2015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7C9A11B-751C-48F1-A6B8-51A58972E17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3740842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718A0F5-6084-4730-B550-58CD52B8EBC4}" type="datetimeFigureOut">
              <a:rPr lang="en-US" smtClean="0">
                <a:solidFill>
                  <a:prstClr val="black">
                    <a:tint val="75000"/>
                  </a:prstClr>
                </a:solidFill>
              </a:rPr>
              <a:pPr/>
              <a:t>12/5/2015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7C9A11B-751C-48F1-A6B8-51A58972E17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9928021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718A0F5-6084-4730-B550-58CD52B8EBC4}" type="datetimeFigureOut">
              <a:rPr lang="en-US" smtClean="0">
                <a:solidFill>
                  <a:prstClr val="black">
                    <a:tint val="75000"/>
                  </a:prstClr>
                </a:solidFill>
              </a:rPr>
              <a:pPr/>
              <a:t>12/5/2015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7C9A11B-751C-48F1-A6B8-51A58972E17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1448658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718A0F5-6084-4730-B550-58CD52B8EBC4}" type="datetimeFigureOut">
              <a:rPr lang="en-US" smtClean="0">
                <a:solidFill>
                  <a:prstClr val="black">
                    <a:tint val="75000"/>
                  </a:prstClr>
                </a:solidFill>
              </a:rPr>
              <a:pPr/>
              <a:t>12/5/2015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7C9A11B-751C-48F1-A6B8-51A58972E17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052454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718A0F5-6084-4730-B550-58CD52B8EBC4}" type="datetimeFigureOut">
              <a:rPr lang="en-US" smtClean="0">
                <a:solidFill>
                  <a:prstClr val="black">
                    <a:tint val="75000"/>
                  </a:prstClr>
                </a:solidFill>
              </a:rPr>
              <a:pPr/>
              <a:t>12/5/2015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7C9A11B-751C-48F1-A6B8-51A58972E17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794545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718A0F5-6084-4730-B550-58CD52B8EBC4}" type="datetimeFigureOut">
              <a:rPr lang="en-US" smtClean="0">
                <a:solidFill>
                  <a:prstClr val="black">
                    <a:tint val="75000"/>
                  </a:prstClr>
                </a:solidFill>
              </a:rPr>
              <a:pPr/>
              <a:t>12/5/2015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7C9A11B-751C-48F1-A6B8-51A58972E17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64591095"/>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718A0F5-6084-4730-B550-58CD52B8EBC4}" type="datetimeFigureOut">
              <a:rPr lang="en-US" smtClean="0">
                <a:solidFill>
                  <a:prstClr val="black">
                    <a:tint val="75000"/>
                  </a:prstClr>
                </a:solidFill>
              </a:rPr>
              <a:pPr/>
              <a:t>12/5/2015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7C9A11B-751C-48F1-A6B8-51A58972E17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0563108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718A0F5-6084-4730-B550-58CD52B8EBC4}" type="datetimeFigureOut">
              <a:rPr lang="en-US" smtClean="0">
                <a:solidFill>
                  <a:prstClr val="black">
                    <a:tint val="75000"/>
                  </a:prstClr>
                </a:solidFill>
              </a:rPr>
              <a:pPr/>
              <a:t>12/5/2015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7C9A11B-751C-48F1-A6B8-51A58972E17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115740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718A0F5-6084-4730-B550-58CD52B8EBC4}" type="datetimeFigureOut">
              <a:rPr lang="en-US" smtClean="0"/>
              <a:t>12/5/2015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C9A11B-751C-48F1-A6B8-51A58972E17C}" type="slidenum">
              <a:rPr lang="en-US" smtClean="0"/>
              <a:t>‹#›</a:t>
            </a:fld>
            <a:endParaRPr lang="en-US"/>
          </a:p>
        </p:txBody>
      </p:sp>
    </p:spTree>
    <p:extLst>
      <p:ext uri="{BB962C8B-B14F-4D97-AF65-F5344CB8AC3E}">
        <p14:creationId xmlns:p14="http://schemas.microsoft.com/office/powerpoint/2010/main" val="3258661915"/>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718A0F5-6084-4730-B550-58CD52B8EBC4}" type="datetimeFigureOut">
              <a:rPr lang="en-US" smtClean="0">
                <a:solidFill>
                  <a:prstClr val="black">
                    <a:tint val="75000"/>
                  </a:prstClr>
                </a:solidFill>
              </a:rPr>
              <a:pPr/>
              <a:t>12/5/2015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7C9A11B-751C-48F1-A6B8-51A58972E17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05078432"/>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718A0F5-6084-4730-B550-58CD52B8EBC4}" type="datetimeFigureOut">
              <a:rPr lang="en-US" smtClean="0">
                <a:solidFill>
                  <a:prstClr val="black">
                    <a:tint val="75000"/>
                  </a:prstClr>
                </a:solidFill>
              </a:rPr>
              <a:pPr/>
              <a:t>12/5/2015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7C9A11B-751C-48F1-A6B8-51A58972E17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56640834"/>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718A0F5-6084-4730-B550-58CD52B8EBC4}" type="datetimeFigureOut">
              <a:rPr lang="en-US" smtClean="0">
                <a:solidFill>
                  <a:prstClr val="black">
                    <a:tint val="75000"/>
                  </a:prstClr>
                </a:solidFill>
              </a:rPr>
              <a:pPr/>
              <a:t>12/5/2015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7C9A11B-751C-48F1-A6B8-51A58972E17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28229827"/>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718A0F5-6084-4730-B550-58CD52B8EBC4}" type="datetimeFigureOut">
              <a:rPr lang="en-US" smtClean="0">
                <a:solidFill>
                  <a:prstClr val="black">
                    <a:tint val="75000"/>
                  </a:prstClr>
                </a:solidFill>
              </a:rPr>
              <a:pPr/>
              <a:t>12/5/2015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7C9A11B-751C-48F1-A6B8-51A58972E17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4461050"/>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718A0F5-6084-4730-B550-58CD52B8EBC4}" type="datetimeFigureOut">
              <a:rPr lang="en-US" smtClean="0">
                <a:solidFill>
                  <a:prstClr val="black">
                    <a:tint val="75000"/>
                  </a:prstClr>
                </a:solidFill>
              </a:rPr>
              <a:pPr/>
              <a:t>12/5/2015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7C9A11B-751C-48F1-A6B8-51A58972E17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27165848"/>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718A0F5-6084-4730-B550-58CD52B8EBC4}" type="datetimeFigureOut">
              <a:rPr lang="en-US" smtClean="0">
                <a:solidFill>
                  <a:prstClr val="black">
                    <a:tint val="75000"/>
                  </a:prstClr>
                </a:solidFill>
              </a:rPr>
              <a:pPr/>
              <a:t>12/5/2015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7C9A11B-751C-48F1-A6B8-51A58972E17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4325329"/>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718A0F5-6084-4730-B550-58CD52B8EBC4}" type="datetimeFigureOut">
              <a:rPr lang="en-US" smtClean="0">
                <a:solidFill>
                  <a:prstClr val="black">
                    <a:tint val="75000"/>
                  </a:prstClr>
                </a:solidFill>
              </a:rPr>
              <a:pPr/>
              <a:t>12/5/2015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7C9A11B-751C-48F1-A6B8-51A58972E17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8106936"/>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718A0F5-6084-4730-B550-58CD52B8EBC4}" type="datetimeFigureOut">
              <a:rPr lang="en-US" smtClean="0">
                <a:solidFill>
                  <a:prstClr val="black">
                    <a:tint val="75000"/>
                  </a:prstClr>
                </a:solidFill>
              </a:rPr>
              <a:pPr/>
              <a:t>12/5/2015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7C9A11B-751C-48F1-A6B8-51A58972E17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863311"/>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718A0F5-6084-4730-B550-58CD52B8EBC4}" type="datetimeFigureOut">
              <a:rPr lang="en-US" smtClean="0">
                <a:solidFill>
                  <a:prstClr val="black">
                    <a:tint val="75000"/>
                  </a:prstClr>
                </a:solidFill>
              </a:rPr>
              <a:pPr/>
              <a:t>12/5/2015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7C9A11B-751C-48F1-A6B8-51A58972E17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81736747"/>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718A0F5-6084-4730-B550-58CD52B8EBC4}" type="datetimeFigureOut">
              <a:rPr lang="en-US" smtClean="0">
                <a:solidFill>
                  <a:prstClr val="black">
                    <a:tint val="75000"/>
                  </a:prstClr>
                </a:solidFill>
              </a:rPr>
              <a:pPr/>
              <a:t>12/5/2015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7C9A11B-751C-48F1-A6B8-51A58972E17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905172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718A0F5-6084-4730-B550-58CD52B8EBC4}" type="datetimeFigureOut">
              <a:rPr lang="en-US" smtClean="0"/>
              <a:t>12/5/2015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C9A11B-751C-48F1-A6B8-51A58972E17C}" type="slidenum">
              <a:rPr lang="en-US" smtClean="0"/>
              <a:t>‹#›</a:t>
            </a:fld>
            <a:endParaRPr lang="en-US"/>
          </a:p>
        </p:txBody>
      </p:sp>
    </p:spTree>
    <p:extLst>
      <p:ext uri="{BB962C8B-B14F-4D97-AF65-F5344CB8AC3E}">
        <p14:creationId xmlns:p14="http://schemas.microsoft.com/office/powerpoint/2010/main" val="398218399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718A0F5-6084-4730-B550-58CD52B8EBC4}" type="datetimeFigureOut">
              <a:rPr lang="en-US" smtClean="0">
                <a:solidFill>
                  <a:prstClr val="black">
                    <a:tint val="75000"/>
                  </a:prstClr>
                </a:solidFill>
              </a:rPr>
              <a:pPr/>
              <a:t>12/5/2015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7C9A11B-751C-48F1-A6B8-51A58972E17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64329234"/>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718A0F5-6084-4730-B550-58CD52B8EBC4}" type="datetimeFigureOut">
              <a:rPr lang="en-US" smtClean="0">
                <a:solidFill>
                  <a:prstClr val="black">
                    <a:tint val="75000"/>
                  </a:prstClr>
                </a:solidFill>
              </a:rPr>
              <a:pPr/>
              <a:t>12/5/2015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7C9A11B-751C-48F1-A6B8-51A58972E17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9429766"/>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718A0F5-6084-4730-B550-58CD52B8EBC4}" type="datetimeFigureOut">
              <a:rPr lang="en-US" smtClean="0">
                <a:solidFill>
                  <a:prstClr val="black">
                    <a:tint val="75000"/>
                  </a:prstClr>
                </a:solidFill>
              </a:rPr>
              <a:pPr/>
              <a:t>12/5/2015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7C9A11B-751C-48F1-A6B8-51A58972E17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55268466"/>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718A0F5-6084-4730-B550-58CD52B8EBC4}" type="datetimeFigureOut">
              <a:rPr lang="en-US" smtClean="0">
                <a:solidFill>
                  <a:prstClr val="black">
                    <a:tint val="75000"/>
                  </a:prstClr>
                </a:solidFill>
              </a:rPr>
              <a:pPr/>
              <a:t>12/5/2015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7C9A11B-751C-48F1-A6B8-51A58972E17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42861881"/>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718A0F5-6084-4730-B550-58CD52B8EBC4}" type="datetimeFigureOut">
              <a:rPr lang="en-US" smtClean="0">
                <a:solidFill>
                  <a:prstClr val="black">
                    <a:tint val="75000"/>
                  </a:prstClr>
                </a:solidFill>
              </a:rPr>
              <a:pPr/>
              <a:t>12/5/2015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7C9A11B-751C-48F1-A6B8-51A58972E17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4007657"/>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718A0F5-6084-4730-B550-58CD52B8EBC4}" type="datetimeFigureOut">
              <a:rPr lang="en-US" smtClean="0">
                <a:solidFill>
                  <a:prstClr val="black">
                    <a:tint val="75000"/>
                  </a:prstClr>
                </a:solidFill>
              </a:rPr>
              <a:pPr/>
              <a:t>12/5/2015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7C9A11B-751C-48F1-A6B8-51A58972E17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30706759"/>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718A0F5-6084-4730-B550-58CD52B8EBC4}" type="datetimeFigureOut">
              <a:rPr lang="en-US" smtClean="0">
                <a:solidFill>
                  <a:prstClr val="black">
                    <a:tint val="75000"/>
                  </a:prstClr>
                </a:solidFill>
              </a:rPr>
              <a:pPr/>
              <a:t>12/5/2015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7C9A11B-751C-48F1-A6B8-51A58972E17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76478996"/>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718A0F5-6084-4730-B550-58CD52B8EBC4}" type="datetimeFigureOut">
              <a:rPr lang="en-US" smtClean="0">
                <a:solidFill>
                  <a:prstClr val="black">
                    <a:tint val="75000"/>
                  </a:prstClr>
                </a:solidFill>
              </a:rPr>
              <a:pPr/>
              <a:t>12/5/2015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7C9A11B-751C-48F1-A6B8-51A58972E17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47645448"/>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718A0F5-6084-4730-B550-58CD52B8EBC4}" type="datetimeFigureOut">
              <a:rPr lang="en-US" smtClean="0">
                <a:solidFill>
                  <a:prstClr val="black">
                    <a:tint val="75000"/>
                  </a:prstClr>
                </a:solidFill>
              </a:rPr>
              <a:pPr/>
              <a:t>12/5/2015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7C9A11B-751C-48F1-A6B8-51A58972E17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09859778"/>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718A0F5-6084-4730-B550-58CD52B8EBC4}" type="datetimeFigureOut">
              <a:rPr lang="en-US" smtClean="0">
                <a:solidFill>
                  <a:prstClr val="black">
                    <a:tint val="75000"/>
                  </a:prstClr>
                </a:solidFill>
              </a:rPr>
              <a:pPr/>
              <a:t>12/5/2015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7C9A11B-751C-48F1-A6B8-51A58972E17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234906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718A0F5-6084-4730-B550-58CD52B8EBC4}" type="datetimeFigureOut">
              <a:rPr lang="en-US" smtClean="0"/>
              <a:t>12/5/2015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C9A11B-751C-48F1-A6B8-51A58972E17C}" type="slidenum">
              <a:rPr lang="en-US" smtClean="0"/>
              <a:t>‹#›</a:t>
            </a:fld>
            <a:endParaRPr lang="en-US"/>
          </a:p>
        </p:txBody>
      </p:sp>
    </p:spTree>
    <p:extLst>
      <p:ext uri="{BB962C8B-B14F-4D97-AF65-F5344CB8AC3E}">
        <p14:creationId xmlns:p14="http://schemas.microsoft.com/office/powerpoint/2010/main" val="13562949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718A0F5-6084-4730-B550-58CD52B8EBC4}" type="datetimeFigureOut">
              <a:rPr lang="en-US" smtClean="0">
                <a:solidFill>
                  <a:prstClr val="black">
                    <a:tint val="75000"/>
                  </a:prstClr>
                </a:solidFill>
              </a:rPr>
              <a:pPr/>
              <a:t>12/5/2015</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C9A11B-751C-48F1-A6B8-51A58972E17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24831033"/>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718A0F5-6084-4730-B550-58CD52B8EBC4}" type="datetimeFigureOut">
              <a:rPr lang="en-US">
                <a:solidFill>
                  <a:prstClr val="black">
                    <a:tint val="75000"/>
                  </a:prstClr>
                </a:solidFill>
              </a:rPr>
              <a:pPr/>
              <a:t>12/5/2015</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C9A11B-751C-48F1-A6B8-51A58972E17C}"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5092474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718A0F5-6084-4730-B550-58CD52B8EBC4}" type="datetimeFigureOut">
              <a:rPr lang="en-US" smtClean="0">
                <a:solidFill>
                  <a:prstClr val="black">
                    <a:tint val="75000"/>
                  </a:prstClr>
                </a:solidFill>
              </a:rPr>
              <a:pPr/>
              <a:t>12/5/2015</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C9A11B-751C-48F1-A6B8-51A58972E17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7671423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718A0F5-6084-4730-B550-58CD52B8EBC4}" type="datetimeFigureOut">
              <a:rPr lang="en-US" smtClean="0">
                <a:solidFill>
                  <a:prstClr val="black">
                    <a:tint val="75000"/>
                  </a:prstClr>
                </a:solidFill>
              </a:rPr>
              <a:pPr/>
              <a:t>12/5/2015</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C9A11B-751C-48F1-A6B8-51A58972E17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6552195"/>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718A0F5-6084-4730-B550-58CD52B8EBC4}" type="datetimeFigureOut">
              <a:rPr lang="en-US" smtClean="0">
                <a:solidFill>
                  <a:prstClr val="black">
                    <a:tint val="75000"/>
                  </a:prstClr>
                </a:solidFill>
              </a:rPr>
              <a:pPr/>
              <a:t>12/5/2015</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C9A11B-751C-48F1-A6B8-51A58972E17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97427647"/>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718A0F5-6084-4730-B550-58CD52B8EBC4}" type="datetimeFigureOut">
              <a:rPr lang="en-US" smtClean="0">
                <a:solidFill>
                  <a:prstClr val="black">
                    <a:tint val="75000"/>
                  </a:prstClr>
                </a:solidFill>
              </a:rPr>
              <a:pPr/>
              <a:t>12/5/2015</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C9A11B-751C-48F1-A6B8-51A58972E17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5992413"/>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718A0F5-6084-4730-B550-58CD52B8EBC4}" type="datetimeFigureOut">
              <a:rPr lang="en-US" smtClean="0">
                <a:solidFill>
                  <a:prstClr val="black">
                    <a:tint val="75000"/>
                  </a:prstClr>
                </a:solidFill>
              </a:rPr>
              <a:pPr/>
              <a:t>12/5/2015</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C9A11B-751C-48F1-A6B8-51A58972E17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8981820"/>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718A0F5-6084-4730-B550-58CD52B8EBC4}" type="datetimeFigureOut">
              <a:rPr lang="en-US" smtClean="0">
                <a:solidFill>
                  <a:prstClr val="black">
                    <a:tint val="75000"/>
                  </a:prstClr>
                </a:solidFill>
              </a:rPr>
              <a:pPr/>
              <a:t>12/5/2015</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C9A11B-751C-48F1-A6B8-51A58972E17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2710733"/>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718A0F5-6084-4730-B550-58CD52B8EBC4}" type="datetimeFigureOut">
              <a:rPr lang="en-US" smtClean="0">
                <a:solidFill>
                  <a:prstClr val="black">
                    <a:tint val="75000"/>
                  </a:prstClr>
                </a:solidFill>
              </a:rPr>
              <a:pPr/>
              <a:t>12/5/2015</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C9A11B-751C-48F1-A6B8-51A58972E17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31274093"/>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68.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79.xml"/><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90.xml"/><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01.xml"/><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24.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35.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46.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57.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438399" y="1624781"/>
            <a:ext cx="6691745" cy="1470025"/>
          </a:xfrm>
          <a:solidFill>
            <a:schemeClr val="bg1"/>
          </a:solidFill>
        </p:spPr>
        <p:txBody>
          <a:bodyPr/>
          <a:lstStyle/>
          <a:p>
            <a:r>
              <a:rPr lang="en-US" dirty="0" smtClean="0"/>
              <a:t>Does God Engage in Destructive Behavior?</a:t>
            </a:r>
            <a:endParaRPr lang="en-US" dirty="0"/>
          </a:p>
        </p:txBody>
      </p:sp>
      <p:sp>
        <p:nvSpPr>
          <p:cNvPr id="3" name="Subtitle 2"/>
          <p:cNvSpPr>
            <a:spLocks noGrp="1"/>
          </p:cNvSpPr>
          <p:nvPr>
            <p:ph type="subTitle" idx="1"/>
          </p:nvPr>
        </p:nvSpPr>
        <p:spPr>
          <a:xfrm>
            <a:off x="1485900" y="3519055"/>
            <a:ext cx="7429500" cy="1752600"/>
          </a:xfrm>
        </p:spPr>
        <p:txBody>
          <a:bodyPr>
            <a:normAutofit fontScale="85000" lnSpcReduction="20000"/>
          </a:bodyPr>
          <a:lstStyle/>
          <a:p>
            <a:r>
              <a:rPr lang="en-US" sz="4800" b="1" dirty="0" smtClean="0">
                <a:solidFill>
                  <a:schemeClr val="bg1"/>
                </a:solidFill>
                <a:latin typeface="Forte" panose="03060902040502070203" pitchFamily="66" charset="0"/>
              </a:rPr>
              <a:t>Lesson </a:t>
            </a:r>
            <a:r>
              <a:rPr lang="en-US" sz="4800" b="1" dirty="0" smtClean="0">
                <a:solidFill>
                  <a:schemeClr val="bg1"/>
                </a:solidFill>
                <a:latin typeface="Forte" panose="03060902040502070203" pitchFamily="66" charset="0"/>
              </a:rPr>
              <a:t>Two</a:t>
            </a:r>
            <a:endParaRPr lang="en-US" sz="4800" b="1" dirty="0" smtClean="0">
              <a:solidFill>
                <a:schemeClr val="bg1"/>
              </a:solidFill>
              <a:latin typeface="Forte" panose="03060902040502070203" pitchFamily="66" charset="0"/>
            </a:endParaRPr>
          </a:p>
          <a:p>
            <a:r>
              <a:rPr lang="fr-FR" sz="4800" b="1" dirty="0" err="1" smtClean="0">
                <a:solidFill>
                  <a:schemeClr val="bg1"/>
                </a:solidFill>
                <a:latin typeface="Forte" panose="03060902040502070203" pitchFamily="66" charset="0"/>
              </a:rPr>
              <a:t>Proper</a:t>
            </a:r>
            <a:r>
              <a:rPr lang="fr-FR" sz="4800" b="1" dirty="0" smtClean="0">
                <a:solidFill>
                  <a:schemeClr val="bg1"/>
                </a:solidFill>
                <a:latin typeface="Forte" panose="03060902040502070203" pitchFamily="66" charset="0"/>
              </a:rPr>
              <a:t> Bible </a:t>
            </a:r>
            <a:r>
              <a:rPr lang="fr-FR" sz="4800" b="1" dirty="0" err="1" smtClean="0">
                <a:solidFill>
                  <a:schemeClr val="bg1"/>
                </a:solidFill>
                <a:latin typeface="Forte" panose="03060902040502070203" pitchFamily="66" charset="0"/>
              </a:rPr>
              <a:t>Interpretation</a:t>
            </a:r>
            <a:r>
              <a:rPr lang="fr-FR" sz="4800" b="1" dirty="0" smtClean="0">
                <a:solidFill>
                  <a:schemeClr val="bg1"/>
                </a:solidFill>
                <a:latin typeface="Forte" panose="03060902040502070203" pitchFamily="66" charset="0"/>
              </a:rPr>
              <a:t> </a:t>
            </a:r>
            <a:r>
              <a:rPr lang="fr-FR" sz="4800" b="1" dirty="0" err="1" smtClean="0">
                <a:solidFill>
                  <a:schemeClr val="bg1"/>
                </a:solidFill>
                <a:latin typeface="Forte" panose="03060902040502070203" pitchFamily="66" charset="0"/>
              </a:rPr>
              <a:t>Principles</a:t>
            </a:r>
            <a:r>
              <a:rPr lang="fr-FR" sz="4800" b="1" dirty="0" smtClean="0">
                <a:solidFill>
                  <a:schemeClr val="bg1"/>
                </a:solidFill>
                <a:latin typeface="Forte" panose="03060902040502070203" pitchFamily="66" charset="0"/>
              </a:rPr>
              <a:t> (Part </a:t>
            </a:r>
            <a:r>
              <a:rPr lang="fr-FR" sz="4800" b="1" dirty="0" smtClean="0">
                <a:solidFill>
                  <a:schemeClr val="bg1"/>
                </a:solidFill>
                <a:latin typeface="Forte" panose="03060902040502070203" pitchFamily="66" charset="0"/>
              </a:rPr>
              <a:t>2</a:t>
            </a:r>
            <a:r>
              <a:rPr lang="fr-FR" sz="4800" b="1" dirty="0" smtClean="0">
                <a:solidFill>
                  <a:schemeClr val="bg1"/>
                </a:solidFill>
                <a:latin typeface="Forte" panose="03060902040502070203" pitchFamily="66" charset="0"/>
              </a:rPr>
              <a:t>)</a:t>
            </a:r>
            <a:endParaRPr lang="en-US" sz="4800" b="1" dirty="0">
              <a:solidFill>
                <a:schemeClr val="bg1"/>
              </a:solidFill>
              <a:latin typeface="Forte" panose="03060902040502070203" pitchFamily="66" charset="0"/>
            </a:endParaRPr>
          </a:p>
        </p:txBody>
      </p:sp>
      <p:grpSp>
        <p:nvGrpSpPr>
          <p:cNvPr id="6" name="Group 5"/>
          <p:cNvGrpSpPr/>
          <p:nvPr/>
        </p:nvGrpSpPr>
        <p:grpSpPr>
          <a:xfrm>
            <a:off x="-152400" y="1066800"/>
            <a:ext cx="3276600" cy="2438400"/>
            <a:chOff x="-119577" y="304800"/>
            <a:chExt cx="3959100" cy="2895600"/>
          </a:xfrm>
        </p:grpSpPr>
        <p:sp>
          <p:nvSpPr>
            <p:cNvPr id="4" name="Oval 3"/>
            <p:cNvSpPr/>
            <p:nvPr/>
          </p:nvSpPr>
          <p:spPr>
            <a:xfrm>
              <a:off x="304800" y="304800"/>
              <a:ext cx="3124200" cy="2895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9577" y="788038"/>
              <a:ext cx="3959100" cy="2104386"/>
            </a:xfrm>
            <a:prstGeom prst="rect">
              <a:avLst/>
            </a:prstGeom>
          </p:spPr>
        </p:pic>
      </p:grpSp>
    </p:spTree>
    <p:extLst>
      <p:ext uri="{BB962C8B-B14F-4D97-AF65-F5344CB8AC3E}">
        <p14:creationId xmlns:p14="http://schemas.microsoft.com/office/powerpoint/2010/main" val="118681803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707231"/>
            <a:ext cx="7162800"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2057400" y="1516063"/>
            <a:ext cx="6629400" cy="990600"/>
          </a:xfrm>
        </p:spPr>
        <p:txBody>
          <a:bodyPr>
            <a:noAutofit/>
          </a:bodyPr>
          <a:lstStyle/>
          <a:p>
            <a:r>
              <a:rPr lang="en-US" sz="3200" dirty="0" smtClean="0">
                <a:solidFill>
                  <a:schemeClr val="bg1"/>
                </a:solidFill>
              </a:rPr>
              <a:t>Principle </a:t>
            </a:r>
            <a:r>
              <a:rPr lang="en-US" sz="3200" dirty="0" smtClean="0">
                <a:solidFill>
                  <a:schemeClr val="bg1"/>
                </a:solidFill>
              </a:rPr>
              <a:t>#6</a:t>
            </a:r>
            <a:r>
              <a:rPr lang="en-US" sz="3200" dirty="0">
                <a:solidFill>
                  <a:schemeClr val="bg1"/>
                </a:solidFill>
              </a:rPr>
              <a:t>: The Bible is its own Commentary and Dictionary</a:t>
            </a:r>
            <a:endParaRPr lang="en-US" sz="3600" dirty="0">
              <a:solidFill>
                <a:schemeClr val="bg1"/>
              </a:solidFill>
            </a:endParaRPr>
          </a:p>
        </p:txBody>
      </p:sp>
      <p:sp>
        <p:nvSpPr>
          <p:cNvPr id="3" name="Content Placeholder 2"/>
          <p:cNvSpPr>
            <a:spLocks noGrp="1"/>
          </p:cNvSpPr>
          <p:nvPr>
            <p:ph idx="1"/>
          </p:nvPr>
        </p:nvSpPr>
        <p:spPr>
          <a:xfrm>
            <a:off x="457200" y="2743200"/>
            <a:ext cx="8229600" cy="3992563"/>
          </a:xfrm>
        </p:spPr>
        <p:txBody>
          <a:bodyPr>
            <a:normAutofit fontScale="92500" lnSpcReduction="10000"/>
          </a:bodyPr>
          <a:lstStyle/>
          <a:p>
            <a:r>
              <a:rPr lang="en-US" dirty="0" smtClean="0">
                <a:solidFill>
                  <a:schemeClr val="bg1"/>
                </a:solidFill>
              </a:rPr>
              <a:t>Does God bring Diseases?</a:t>
            </a:r>
          </a:p>
          <a:p>
            <a:r>
              <a:rPr lang="en-US" dirty="0">
                <a:solidFill>
                  <a:schemeClr val="bg1"/>
                </a:solidFill>
              </a:rPr>
              <a:t>Then came there unto him all his brethren, and all his sisters, and all they that had been of his acquaintance before, and did eat bread with him in his house: and they bemoaned him, and comforted him </a:t>
            </a:r>
            <a:r>
              <a:rPr lang="en-US" b="1" dirty="0">
                <a:solidFill>
                  <a:schemeClr val="bg1"/>
                </a:solidFill>
              </a:rPr>
              <a:t>over all the evil that the LORD had </a:t>
            </a:r>
            <a:r>
              <a:rPr lang="en-US" b="1" u="sng" dirty="0">
                <a:solidFill>
                  <a:schemeClr val="bg1"/>
                </a:solidFill>
              </a:rPr>
              <a:t>brought</a:t>
            </a:r>
            <a:r>
              <a:rPr lang="en-US" b="1" dirty="0">
                <a:solidFill>
                  <a:schemeClr val="bg1"/>
                </a:solidFill>
              </a:rPr>
              <a:t> upon him</a:t>
            </a:r>
            <a:r>
              <a:rPr lang="en-US" dirty="0">
                <a:solidFill>
                  <a:schemeClr val="bg1"/>
                </a:solidFill>
              </a:rPr>
              <a:t>: every man also gave him a piece of money, and every one an earring of gold</a:t>
            </a:r>
            <a:r>
              <a:rPr lang="en-US" dirty="0" smtClean="0">
                <a:solidFill>
                  <a:schemeClr val="bg1"/>
                </a:solidFill>
              </a:rPr>
              <a:t>. (Job 42:11) </a:t>
            </a:r>
            <a:endParaRPr lang="en-US" dirty="0">
              <a:solidFill>
                <a:schemeClr val="bg1"/>
              </a:solidFill>
            </a:endParaRPr>
          </a:p>
          <a:p>
            <a:endParaRPr lang="en-US" dirty="0">
              <a:solidFill>
                <a:schemeClr val="bg1"/>
              </a:solidFill>
            </a:endParaRPr>
          </a:p>
        </p:txBody>
      </p: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2" y="152399"/>
            <a:ext cx="2500313" cy="1858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6649618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707231"/>
            <a:ext cx="7162800"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2057400" y="1516063"/>
            <a:ext cx="6629400" cy="990600"/>
          </a:xfrm>
        </p:spPr>
        <p:txBody>
          <a:bodyPr>
            <a:noAutofit/>
          </a:bodyPr>
          <a:lstStyle/>
          <a:p>
            <a:r>
              <a:rPr lang="en-US" sz="3200" dirty="0" smtClean="0">
                <a:solidFill>
                  <a:schemeClr val="bg1"/>
                </a:solidFill>
              </a:rPr>
              <a:t>Principle </a:t>
            </a:r>
            <a:r>
              <a:rPr lang="en-US" sz="3200" dirty="0" smtClean="0">
                <a:solidFill>
                  <a:schemeClr val="bg1"/>
                </a:solidFill>
              </a:rPr>
              <a:t>#6</a:t>
            </a:r>
            <a:r>
              <a:rPr lang="en-US" sz="3200" dirty="0">
                <a:solidFill>
                  <a:schemeClr val="bg1"/>
                </a:solidFill>
              </a:rPr>
              <a:t>: The Bible is its own Commentary and Dictionary</a:t>
            </a:r>
            <a:endParaRPr lang="en-US" sz="3600" dirty="0">
              <a:solidFill>
                <a:schemeClr val="bg1"/>
              </a:solidFill>
            </a:endParaRPr>
          </a:p>
        </p:txBody>
      </p:sp>
      <p:sp>
        <p:nvSpPr>
          <p:cNvPr id="3" name="Content Placeholder 2"/>
          <p:cNvSpPr>
            <a:spLocks noGrp="1"/>
          </p:cNvSpPr>
          <p:nvPr>
            <p:ph idx="1"/>
          </p:nvPr>
        </p:nvSpPr>
        <p:spPr>
          <a:xfrm>
            <a:off x="457200" y="2743200"/>
            <a:ext cx="8229600" cy="3992563"/>
          </a:xfrm>
        </p:spPr>
        <p:txBody>
          <a:bodyPr>
            <a:normAutofit fontScale="92500" lnSpcReduction="20000"/>
          </a:bodyPr>
          <a:lstStyle/>
          <a:p>
            <a:r>
              <a:rPr lang="en-US" dirty="0" smtClean="0">
                <a:solidFill>
                  <a:schemeClr val="bg1"/>
                </a:solidFill>
              </a:rPr>
              <a:t>Does God bring Diseases?</a:t>
            </a:r>
          </a:p>
          <a:p>
            <a:r>
              <a:rPr lang="en-US" dirty="0">
                <a:solidFill>
                  <a:schemeClr val="bg1"/>
                </a:solidFill>
              </a:rPr>
              <a:t>Job 2:5  But put forth thine hand now, and touch his bone and his flesh, and he will curse thee to thy face. </a:t>
            </a:r>
          </a:p>
          <a:p>
            <a:r>
              <a:rPr lang="en-US" dirty="0">
                <a:solidFill>
                  <a:schemeClr val="bg1"/>
                </a:solidFill>
              </a:rPr>
              <a:t>Job 2:6  And the LORD said unto Satan, Behold, he is in thine hand; but save his life. </a:t>
            </a:r>
          </a:p>
          <a:p>
            <a:r>
              <a:rPr lang="en-US" dirty="0">
                <a:solidFill>
                  <a:schemeClr val="bg1"/>
                </a:solidFill>
              </a:rPr>
              <a:t>Job 2:7  So went Satan forth from the presence of the LORD, and </a:t>
            </a:r>
            <a:r>
              <a:rPr lang="en-US" u="sng" dirty="0">
                <a:solidFill>
                  <a:schemeClr val="bg1"/>
                </a:solidFill>
              </a:rPr>
              <a:t>smote Job with sore boils </a:t>
            </a:r>
            <a:r>
              <a:rPr lang="en-US" dirty="0">
                <a:solidFill>
                  <a:schemeClr val="bg1"/>
                </a:solidFill>
              </a:rPr>
              <a:t>from the sole of his foot unto his crown. </a:t>
            </a:r>
            <a:endParaRPr lang="en-US" dirty="0">
              <a:solidFill>
                <a:schemeClr val="bg1"/>
              </a:solidFill>
            </a:endParaRPr>
          </a:p>
        </p:txBody>
      </p: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2" y="152399"/>
            <a:ext cx="2500313" cy="1858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9585201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707231"/>
            <a:ext cx="7162800"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2057400" y="1516063"/>
            <a:ext cx="6629400" cy="990600"/>
          </a:xfrm>
        </p:spPr>
        <p:txBody>
          <a:bodyPr>
            <a:noAutofit/>
          </a:bodyPr>
          <a:lstStyle/>
          <a:p>
            <a:r>
              <a:rPr lang="en-US" sz="3200" dirty="0" smtClean="0">
                <a:solidFill>
                  <a:schemeClr val="bg1"/>
                </a:solidFill>
              </a:rPr>
              <a:t>Principle </a:t>
            </a:r>
            <a:r>
              <a:rPr lang="en-US" sz="3200" dirty="0" smtClean="0">
                <a:solidFill>
                  <a:schemeClr val="bg1"/>
                </a:solidFill>
              </a:rPr>
              <a:t>#6</a:t>
            </a:r>
            <a:r>
              <a:rPr lang="en-US" sz="3200" dirty="0">
                <a:solidFill>
                  <a:schemeClr val="bg1"/>
                </a:solidFill>
              </a:rPr>
              <a:t>: The Bible is its own Commentary and Dictionary</a:t>
            </a:r>
            <a:endParaRPr lang="en-US" sz="3600" dirty="0">
              <a:solidFill>
                <a:schemeClr val="bg1"/>
              </a:solidFill>
            </a:endParaRPr>
          </a:p>
        </p:txBody>
      </p:sp>
      <p:sp>
        <p:nvSpPr>
          <p:cNvPr id="3" name="Content Placeholder 2"/>
          <p:cNvSpPr>
            <a:spLocks noGrp="1"/>
          </p:cNvSpPr>
          <p:nvPr>
            <p:ph idx="1"/>
          </p:nvPr>
        </p:nvSpPr>
        <p:spPr>
          <a:xfrm>
            <a:off x="457200" y="2743200"/>
            <a:ext cx="8229600" cy="3992563"/>
          </a:xfrm>
        </p:spPr>
        <p:txBody>
          <a:bodyPr>
            <a:normAutofit/>
          </a:bodyPr>
          <a:lstStyle/>
          <a:p>
            <a:r>
              <a:rPr lang="en-US" dirty="0" smtClean="0">
                <a:solidFill>
                  <a:schemeClr val="bg1"/>
                </a:solidFill>
              </a:rPr>
              <a:t>How does God “smite?”</a:t>
            </a:r>
          </a:p>
          <a:p>
            <a:r>
              <a:rPr lang="en-US" dirty="0" smtClean="0">
                <a:solidFill>
                  <a:schemeClr val="bg1"/>
                </a:solidFill>
              </a:rPr>
              <a:t> </a:t>
            </a:r>
            <a:r>
              <a:rPr lang="en-US" i="1" dirty="0">
                <a:solidFill>
                  <a:schemeClr val="bg1"/>
                </a:solidFill>
              </a:rPr>
              <a:t>Then the men of Judah gave a shout: and as the men of Judah shouted, it came to pass, that </a:t>
            </a:r>
            <a:r>
              <a:rPr lang="en-US" b="1" i="1" dirty="0">
                <a:solidFill>
                  <a:schemeClr val="bg1"/>
                </a:solidFill>
              </a:rPr>
              <a:t>God smote Jeroboam and all Israel</a:t>
            </a:r>
            <a:r>
              <a:rPr lang="en-US" i="1" dirty="0">
                <a:solidFill>
                  <a:schemeClr val="bg1"/>
                </a:solidFill>
              </a:rPr>
              <a:t> before </a:t>
            </a:r>
            <a:r>
              <a:rPr lang="en-US" i="1" dirty="0" err="1">
                <a:solidFill>
                  <a:schemeClr val="bg1"/>
                </a:solidFill>
              </a:rPr>
              <a:t>Abijah</a:t>
            </a:r>
            <a:r>
              <a:rPr lang="en-US" i="1" dirty="0">
                <a:solidFill>
                  <a:schemeClr val="bg1"/>
                </a:solidFill>
              </a:rPr>
              <a:t> and Judah. And the children of Israel fled before Judah: and </a:t>
            </a:r>
            <a:r>
              <a:rPr lang="en-US" b="1" i="1" dirty="0">
                <a:solidFill>
                  <a:schemeClr val="bg1"/>
                </a:solidFill>
              </a:rPr>
              <a:t>God delivered them into their hand</a:t>
            </a:r>
            <a:r>
              <a:rPr lang="en-US" dirty="0">
                <a:solidFill>
                  <a:schemeClr val="bg1"/>
                </a:solidFill>
              </a:rPr>
              <a:t> (2 Chron. 13:15-16) </a:t>
            </a:r>
          </a:p>
          <a:p>
            <a:endParaRPr lang="en-US" dirty="0">
              <a:solidFill>
                <a:schemeClr val="bg1"/>
              </a:solidFill>
            </a:endParaRPr>
          </a:p>
        </p:txBody>
      </p: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2" y="152399"/>
            <a:ext cx="2500313" cy="1858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7230123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707231"/>
            <a:ext cx="7162800"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2057400" y="1516063"/>
            <a:ext cx="6629400" cy="990600"/>
          </a:xfrm>
        </p:spPr>
        <p:txBody>
          <a:bodyPr>
            <a:noAutofit/>
          </a:bodyPr>
          <a:lstStyle/>
          <a:p>
            <a:r>
              <a:rPr lang="en-US" sz="3200" dirty="0" smtClean="0">
                <a:solidFill>
                  <a:schemeClr val="bg1"/>
                </a:solidFill>
              </a:rPr>
              <a:t>Principle </a:t>
            </a:r>
            <a:r>
              <a:rPr lang="en-US" sz="3200" dirty="0" smtClean="0">
                <a:solidFill>
                  <a:schemeClr val="bg1"/>
                </a:solidFill>
              </a:rPr>
              <a:t>#6</a:t>
            </a:r>
            <a:r>
              <a:rPr lang="en-US" sz="3200" dirty="0">
                <a:solidFill>
                  <a:schemeClr val="bg1"/>
                </a:solidFill>
              </a:rPr>
              <a:t>: The Bible is its own Commentary and Dictionary</a:t>
            </a:r>
            <a:endParaRPr lang="en-US" sz="3600" dirty="0">
              <a:solidFill>
                <a:schemeClr val="bg1"/>
              </a:solidFill>
            </a:endParaRPr>
          </a:p>
        </p:txBody>
      </p:sp>
      <p:sp>
        <p:nvSpPr>
          <p:cNvPr id="3" name="Content Placeholder 2"/>
          <p:cNvSpPr>
            <a:spLocks noGrp="1"/>
          </p:cNvSpPr>
          <p:nvPr>
            <p:ph idx="1"/>
          </p:nvPr>
        </p:nvSpPr>
        <p:spPr>
          <a:xfrm>
            <a:off x="457200" y="2743200"/>
            <a:ext cx="8229600" cy="3992563"/>
          </a:xfrm>
        </p:spPr>
        <p:txBody>
          <a:bodyPr>
            <a:normAutofit/>
          </a:bodyPr>
          <a:lstStyle/>
          <a:p>
            <a:r>
              <a:rPr lang="en-US" dirty="0">
                <a:solidFill>
                  <a:schemeClr val="bg1"/>
                </a:solidFill>
              </a:rPr>
              <a:t>God does not “smite” directly but He does it by “delivering up” or allowing sinners to fall into the hands of the very evil forces they have chosen for themselves. This is the removal of His supernatural protection that holds back the evil forces waiting to bring about destruction</a:t>
            </a:r>
            <a:r>
              <a:rPr lang="en-US" dirty="0" smtClean="0">
                <a:solidFill>
                  <a:schemeClr val="bg1"/>
                </a:solidFill>
              </a:rPr>
              <a:t>.</a:t>
            </a:r>
            <a:endParaRPr lang="en-US" dirty="0">
              <a:solidFill>
                <a:schemeClr val="bg1"/>
              </a:solidFill>
            </a:endParaRPr>
          </a:p>
        </p:txBody>
      </p: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2" y="152399"/>
            <a:ext cx="2500313" cy="1858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9607823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707231"/>
            <a:ext cx="7162800"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2057400" y="1516063"/>
            <a:ext cx="6858000" cy="990600"/>
          </a:xfrm>
        </p:spPr>
        <p:txBody>
          <a:bodyPr>
            <a:noAutofit/>
          </a:bodyPr>
          <a:lstStyle/>
          <a:p>
            <a:r>
              <a:rPr lang="en-US" sz="3200" dirty="0" smtClean="0">
                <a:solidFill>
                  <a:schemeClr val="bg1"/>
                </a:solidFill>
              </a:rPr>
              <a:t>Principle </a:t>
            </a:r>
            <a:r>
              <a:rPr lang="en-US" sz="3200" dirty="0" smtClean="0">
                <a:solidFill>
                  <a:schemeClr val="bg1"/>
                </a:solidFill>
              </a:rPr>
              <a:t>#7</a:t>
            </a:r>
            <a:r>
              <a:rPr lang="en-US" sz="3200" dirty="0">
                <a:solidFill>
                  <a:schemeClr val="bg1"/>
                </a:solidFill>
              </a:rPr>
              <a:t>: Interpret the Old Testament in light of the New Testament</a:t>
            </a:r>
            <a:endParaRPr lang="en-US" sz="3600" dirty="0">
              <a:solidFill>
                <a:schemeClr val="bg1"/>
              </a:solidFill>
            </a:endParaRPr>
          </a:p>
        </p:txBody>
      </p:sp>
      <p:sp>
        <p:nvSpPr>
          <p:cNvPr id="3" name="Content Placeholder 2"/>
          <p:cNvSpPr>
            <a:spLocks noGrp="1"/>
          </p:cNvSpPr>
          <p:nvPr>
            <p:ph idx="1"/>
          </p:nvPr>
        </p:nvSpPr>
        <p:spPr>
          <a:xfrm>
            <a:off x="457200" y="2743200"/>
            <a:ext cx="8229600" cy="3992563"/>
          </a:xfrm>
        </p:spPr>
        <p:txBody>
          <a:bodyPr>
            <a:normAutofit/>
          </a:bodyPr>
          <a:lstStyle/>
          <a:p>
            <a:r>
              <a:rPr lang="en-US" dirty="0" smtClean="0">
                <a:solidFill>
                  <a:schemeClr val="bg1"/>
                </a:solidFill>
              </a:rPr>
              <a:t>Because the Old Testament is “</a:t>
            </a:r>
            <a:r>
              <a:rPr lang="en-US" dirty="0">
                <a:solidFill>
                  <a:schemeClr val="bg1"/>
                </a:solidFill>
              </a:rPr>
              <a:t>progressive revelation,” we must be sure that we understand all Old Testament Scripture in the light of how God has revealed Himself in the New Testament</a:t>
            </a:r>
            <a:r>
              <a:rPr lang="en-US" dirty="0" smtClean="0">
                <a:solidFill>
                  <a:schemeClr val="bg1"/>
                </a:solidFill>
              </a:rPr>
              <a:t>.</a:t>
            </a:r>
            <a:endParaRPr lang="en-US" dirty="0">
              <a:solidFill>
                <a:schemeClr val="bg1"/>
              </a:solidFill>
            </a:endParaRPr>
          </a:p>
        </p:txBody>
      </p: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2" y="152399"/>
            <a:ext cx="2500313" cy="1858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9793742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707231"/>
            <a:ext cx="7162800"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2057400" y="1516063"/>
            <a:ext cx="6858000" cy="990600"/>
          </a:xfrm>
        </p:spPr>
        <p:txBody>
          <a:bodyPr>
            <a:noAutofit/>
          </a:bodyPr>
          <a:lstStyle/>
          <a:p>
            <a:r>
              <a:rPr lang="en-US" sz="3200" dirty="0" smtClean="0">
                <a:solidFill>
                  <a:schemeClr val="bg1"/>
                </a:solidFill>
              </a:rPr>
              <a:t>Principle </a:t>
            </a:r>
            <a:r>
              <a:rPr lang="en-US" sz="3200" dirty="0" smtClean="0">
                <a:solidFill>
                  <a:schemeClr val="bg1"/>
                </a:solidFill>
              </a:rPr>
              <a:t>#7</a:t>
            </a:r>
            <a:r>
              <a:rPr lang="en-US" sz="3200" dirty="0">
                <a:solidFill>
                  <a:schemeClr val="bg1"/>
                </a:solidFill>
              </a:rPr>
              <a:t>: Interpret the Old Testament in light of the New Testament</a:t>
            </a:r>
            <a:endParaRPr lang="en-US" sz="3600" dirty="0">
              <a:solidFill>
                <a:schemeClr val="bg1"/>
              </a:solidFill>
            </a:endParaRPr>
          </a:p>
        </p:txBody>
      </p:sp>
      <p:sp>
        <p:nvSpPr>
          <p:cNvPr id="3" name="Content Placeholder 2"/>
          <p:cNvSpPr>
            <a:spLocks noGrp="1"/>
          </p:cNvSpPr>
          <p:nvPr>
            <p:ph idx="1"/>
          </p:nvPr>
        </p:nvSpPr>
        <p:spPr>
          <a:xfrm>
            <a:off x="457200" y="2743200"/>
            <a:ext cx="8229600" cy="3992563"/>
          </a:xfrm>
        </p:spPr>
        <p:txBody>
          <a:bodyPr>
            <a:normAutofit/>
          </a:bodyPr>
          <a:lstStyle/>
          <a:p>
            <a:r>
              <a:rPr lang="en-US" dirty="0" smtClean="0">
                <a:solidFill>
                  <a:schemeClr val="bg1"/>
                </a:solidFill>
              </a:rPr>
              <a:t>Is God a “deceiver?”</a:t>
            </a:r>
          </a:p>
          <a:p>
            <a:r>
              <a:rPr lang="en-GB" i="1" dirty="0">
                <a:solidFill>
                  <a:schemeClr val="bg1"/>
                </a:solidFill>
              </a:rPr>
              <a:t>And if the prophet be deceived when he hath spoken a thing, </a:t>
            </a:r>
            <a:r>
              <a:rPr lang="en-GB" b="1" i="1" u="sng" dirty="0">
                <a:solidFill>
                  <a:schemeClr val="bg1"/>
                </a:solidFill>
              </a:rPr>
              <a:t>I the Lord have deceived that prophet</a:t>
            </a:r>
            <a:r>
              <a:rPr lang="en-GB" i="1" dirty="0">
                <a:solidFill>
                  <a:schemeClr val="bg1"/>
                </a:solidFill>
              </a:rPr>
              <a:t>, and I will stretch out my hand upon him, and will destroy him from the midst of my people Israel</a:t>
            </a:r>
            <a:r>
              <a:rPr lang="en-GB" dirty="0">
                <a:solidFill>
                  <a:schemeClr val="bg1"/>
                </a:solidFill>
              </a:rPr>
              <a:t> (</a:t>
            </a:r>
            <a:r>
              <a:rPr lang="en-GB" dirty="0" err="1">
                <a:solidFill>
                  <a:schemeClr val="bg1"/>
                </a:solidFill>
              </a:rPr>
              <a:t>Eze</a:t>
            </a:r>
            <a:r>
              <a:rPr lang="en-GB" dirty="0">
                <a:solidFill>
                  <a:schemeClr val="bg1"/>
                </a:solidFill>
              </a:rPr>
              <a:t>. 14:9)</a:t>
            </a:r>
            <a:endParaRPr lang="en-US" dirty="0">
              <a:solidFill>
                <a:schemeClr val="bg1"/>
              </a:solidFill>
            </a:endParaRPr>
          </a:p>
        </p:txBody>
      </p: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2" y="152399"/>
            <a:ext cx="2500313" cy="1858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6563796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707231"/>
            <a:ext cx="7162800"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2057400" y="1516063"/>
            <a:ext cx="6858000" cy="990600"/>
          </a:xfrm>
        </p:spPr>
        <p:txBody>
          <a:bodyPr>
            <a:noAutofit/>
          </a:bodyPr>
          <a:lstStyle/>
          <a:p>
            <a:r>
              <a:rPr lang="en-US" sz="3200" dirty="0" smtClean="0">
                <a:solidFill>
                  <a:schemeClr val="bg1"/>
                </a:solidFill>
              </a:rPr>
              <a:t>Principle </a:t>
            </a:r>
            <a:r>
              <a:rPr lang="en-US" sz="3200" dirty="0" smtClean="0">
                <a:solidFill>
                  <a:schemeClr val="bg1"/>
                </a:solidFill>
              </a:rPr>
              <a:t>#7</a:t>
            </a:r>
            <a:r>
              <a:rPr lang="en-US" sz="3200" dirty="0">
                <a:solidFill>
                  <a:schemeClr val="bg1"/>
                </a:solidFill>
              </a:rPr>
              <a:t>: Interpret the Old Testament in light of the New Testament</a:t>
            </a:r>
            <a:endParaRPr lang="en-US" sz="3600" dirty="0">
              <a:solidFill>
                <a:schemeClr val="bg1"/>
              </a:solidFill>
            </a:endParaRPr>
          </a:p>
        </p:txBody>
      </p:sp>
      <p:sp>
        <p:nvSpPr>
          <p:cNvPr id="3" name="Content Placeholder 2"/>
          <p:cNvSpPr>
            <a:spLocks noGrp="1"/>
          </p:cNvSpPr>
          <p:nvPr>
            <p:ph idx="1"/>
          </p:nvPr>
        </p:nvSpPr>
        <p:spPr>
          <a:xfrm>
            <a:off x="457200" y="2743200"/>
            <a:ext cx="8229600" cy="3992563"/>
          </a:xfrm>
        </p:spPr>
        <p:txBody>
          <a:bodyPr>
            <a:normAutofit lnSpcReduction="10000"/>
          </a:bodyPr>
          <a:lstStyle/>
          <a:p>
            <a:r>
              <a:rPr lang="en-US" i="1" dirty="0">
                <a:solidFill>
                  <a:schemeClr val="bg1"/>
                </a:solidFill>
              </a:rPr>
              <a:t>That by two immutable things, in which it was </a:t>
            </a:r>
            <a:r>
              <a:rPr lang="en-US" b="1" i="1" dirty="0">
                <a:solidFill>
                  <a:schemeClr val="bg1"/>
                </a:solidFill>
              </a:rPr>
              <a:t>impossible for God to lie</a:t>
            </a:r>
            <a:r>
              <a:rPr lang="en-US" i="1" dirty="0">
                <a:solidFill>
                  <a:schemeClr val="bg1"/>
                </a:solidFill>
              </a:rPr>
              <a:t>, we might have a strong consolation, who have fled for refuge to lay hold upon the hope set before us</a:t>
            </a:r>
            <a:r>
              <a:rPr lang="en-US" dirty="0">
                <a:solidFill>
                  <a:schemeClr val="bg1"/>
                </a:solidFill>
              </a:rPr>
              <a:t> (Heb. 6:18</a:t>
            </a:r>
            <a:r>
              <a:rPr lang="en-US" dirty="0" smtClean="0">
                <a:solidFill>
                  <a:schemeClr val="bg1"/>
                </a:solidFill>
              </a:rPr>
              <a:t>)</a:t>
            </a:r>
            <a:endParaRPr lang="en-US" dirty="0">
              <a:solidFill>
                <a:schemeClr val="bg1"/>
              </a:solidFill>
            </a:endParaRPr>
          </a:p>
          <a:p>
            <a:r>
              <a:rPr lang="en-US" i="1" dirty="0">
                <a:solidFill>
                  <a:schemeClr val="bg1"/>
                </a:solidFill>
              </a:rPr>
              <a:t>In hope of eternal life, which God, </a:t>
            </a:r>
            <a:r>
              <a:rPr lang="en-US" b="1" i="1" dirty="0">
                <a:solidFill>
                  <a:schemeClr val="bg1"/>
                </a:solidFill>
              </a:rPr>
              <a:t>that cannot lie</a:t>
            </a:r>
            <a:r>
              <a:rPr lang="en-US" i="1" dirty="0">
                <a:solidFill>
                  <a:schemeClr val="bg1"/>
                </a:solidFill>
              </a:rPr>
              <a:t>, promised before the world began</a:t>
            </a:r>
            <a:r>
              <a:rPr lang="en-US" dirty="0">
                <a:solidFill>
                  <a:schemeClr val="bg1"/>
                </a:solidFill>
              </a:rPr>
              <a:t> (Titus 1:2)</a:t>
            </a:r>
          </a:p>
        </p:txBody>
      </p: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2" y="152399"/>
            <a:ext cx="2500313" cy="1858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9082939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707231"/>
            <a:ext cx="7162800"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2057400" y="1516063"/>
            <a:ext cx="6858000" cy="990600"/>
          </a:xfrm>
        </p:spPr>
        <p:txBody>
          <a:bodyPr>
            <a:noAutofit/>
          </a:bodyPr>
          <a:lstStyle/>
          <a:p>
            <a:r>
              <a:rPr lang="en-US" sz="3200" dirty="0" smtClean="0">
                <a:solidFill>
                  <a:schemeClr val="bg1"/>
                </a:solidFill>
              </a:rPr>
              <a:t>Principle </a:t>
            </a:r>
            <a:r>
              <a:rPr lang="en-US" sz="3200" dirty="0" smtClean="0">
                <a:solidFill>
                  <a:schemeClr val="bg1"/>
                </a:solidFill>
              </a:rPr>
              <a:t>#7</a:t>
            </a:r>
            <a:r>
              <a:rPr lang="en-US" sz="3200" dirty="0">
                <a:solidFill>
                  <a:schemeClr val="bg1"/>
                </a:solidFill>
              </a:rPr>
              <a:t>: Interpret the Old Testament in light of the New Testament</a:t>
            </a:r>
            <a:endParaRPr lang="en-US" sz="3600" dirty="0">
              <a:solidFill>
                <a:schemeClr val="bg1"/>
              </a:solidFill>
            </a:endParaRPr>
          </a:p>
        </p:txBody>
      </p:sp>
      <p:sp>
        <p:nvSpPr>
          <p:cNvPr id="3" name="Content Placeholder 2"/>
          <p:cNvSpPr>
            <a:spLocks noGrp="1"/>
          </p:cNvSpPr>
          <p:nvPr>
            <p:ph idx="1"/>
          </p:nvPr>
        </p:nvSpPr>
        <p:spPr>
          <a:xfrm>
            <a:off x="457200" y="2743200"/>
            <a:ext cx="8229600" cy="3992563"/>
          </a:xfrm>
        </p:spPr>
        <p:txBody>
          <a:bodyPr>
            <a:normAutofit fontScale="85000" lnSpcReduction="20000"/>
          </a:bodyPr>
          <a:lstStyle/>
          <a:p>
            <a:r>
              <a:rPr lang="en-US" dirty="0">
                <a:solidFill>
                  <a:schemeClr val="bg1"/>
                </a:solidFill>
              </a:rPr>
              <a:t>2Th 2:6  And now </a:t>
            </a:r>
            <a:r>
              <a:rPr lang="en-US" b="1" u="sng" dirty="0">
                <a:solidFill>
                  <a:schemeClr val="bg1"/>
                </a:solidFill>
              </a:rPr>
              <a:t>ye know what </a:t>
            </a:r>
            <a:r>
              <a:rPr lang="en-US" b="1" u="sng" dirty="0" err="1">
                <a:solidFill>
                  <a:schemeClr val="bg1"/>
                </a:solidFill>
              </a:rPr>
              <a:t>withholdeth</a:t>
            </a:r>
            <a:r>
              <a:rPr lang="en-US" dirty="0">
                <a:solidFill>
                  <a:schemeClr val="bg1"/>
                </a:solidFill>
              </a:rPr>
              <a:t> that he might be revealed in his time. </a:t>
            </a:r>
          </a:p>
          <a:p>
            <a:r>
              <a:rPr lang="en-US" dirty="0">
                <a:solidFill>
                  <a:schemeClr val="bg1"/>
                </a:solidFill>
              </a:rPr>
              <a:t>2Th 2:7  For the mystery of iniquity doth already work: only </a:t>
            </a:r>
            <a:r>
              <a:rPr lang="en-US" b="1" u="sng" dirty="0">
                <a:solidFill>
                  <a:schemeClr val="bg1"/>
                </a:solidFill>
              </a:rPr>
              <a:t>he who now </a:t>
            </a:r>
            <a:r>
              <a:rPr lang="en-US" b="1" u="sng" dirty="0" err="1">
                <a:solidFill>
                  <a:schemeClr val="bg1"/>
                </a:solidFill>
              </a:rPr>
              <a:t>letteth</a:t>
            </a:r>
            <a:r>
              <a:rPr lang="en-US" b="1" u="sng" dirty="0">
                <a:solidFill>
                  <a:schemeClr val="bg1"/>
                </a:solidFill>
              </a:rPr>
              <a:t> will let</a:t>
            </a:r>
            <a:r>
              <a:rPr lang="en-US" dirty="0">
                <a:solidFill>
                  <a:schemeClr val="bg1"/>
                </a:solidFill>
              </a:rPr>
              <a:t>, until he be taken out of the way. </a:t>
            </a:r>
          </a:p>
          <a:p>
            <a:r>
              <a:rPr lang="en-US" dirty="0">
                <a:solidFill>
                  <a:schemeClr val="bg1"/>
                </a:solidFill>
              </a:rPr>
              <a:t>2Th 2:8  And then shall that Wicked be revealed, whom the Lord shall consume with the spirit of his mouth, and shall destroy with the brightness of his coming: </a:t>
            </a:r>
          </a:p>
          <a:p>
            <a:r>
              <a:rPr lang="en-US" dirty="0">
                <a:solidFill>
                  <a:schemeClr val="bg1"/>
                </a:solidFill>
              </a:rPr>
              <a:t>2Th 2:9  Even him, </a:t>
            </a:r>
            <a:r>
              <a:rPr lang="en-US" b="1" u="sng" dirty="0">
                <a:solidFill>
                  <a:schemeClr val="bg1"/>
                </a:solidFill>
              </a:rPr>
              <a:t>whose coming is after the working of Satan</a:t>
            </a:r>
            <a:r>
              <a:rPr lang="en-US" dirty="0">
                <a:solidFill>
                  <a:schemeClr val="bg1"/>
                </a:solidFill>
              </a:rPr>
              <a:t> with all power and signs and lying wonders, </a:t>
            </a:r>
          </a:p>
        </p:txBody>
      </p: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2" y="152399"/>
            <a:ext cx="2500313" cy="1858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5708648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707231"/>
            <a:ext cx="7162800"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2057400" y="1516063"/>
            <a:ext cx="6858000" cy="990600"/>
          </a:xfrm>
        </p:spPr>
        <p:txBody>
          <a:bodyPr>
            <a:noAutofit/>
          </a:bodyPr>
          <a:lstStyle/>
          <a:p>
            <a:r>
              <a:rPr lang="en-US" sz="3200" dirty="0" smtClean="0">
                <a:solidFill>
                  <a:schemeClr val="bg1"/>
                </a:solidFill>
              </a:rPr>
              <a:t>Principle </a:t>
            </a:r>
            <a:r>
              <a:rPr lang="en-US" sz="3200" dirty="0" smtClean="0">
                <a:solidFill>
                  <a:schemeClr val="bg1"/>
                </a:solidFill>
              </a:rPr>
              <a:t>#7</a:t>
            </a:r>
            <a:r>
              <a:rPr lang="en-US" sz="3200" dirty="0">
                <a:solidFill>
                  <a:schemeClr val="bg1"/>
                </a:solidFill>
              </a:rPr>
              <a:t>: Interpret the Old Testament in light of the New Testament</a:t>
            </a:r>
            <a:endParaRPr lang="en-US" sz="3600" dirty="0">
              <a:solidFill>
                <a:schemeClr val="bg1"/>
              </a:solidFill>
            </a:endParaRPr>
          </a:p>
        </p:txBody>
      </p:sp>
      <p:sp>
        <p:nvSpPr>
          <p:cNvPr id="3" name="Content Placeholder 2"/>
          <p:cNvSpPr>
            <a:spLocks noGrp="1"/>
          </p:cNvSpPr>
          <p:nvPr>
            <p:ph idx="1"/>
          </p:nvPr>
        </p:nvSpPr>
        <p:spPr>
          <a:xfrm>
            <a:off x="457200" y="2743200"/>
            <a:ext cx="8229600" cy="3992563"/>
          </a:xfrm>
        </p:spPr>
        <p:txBody>
          <a:bodyPr>
            <a:normAutofit fontScale="92500" lnSpcReduction="10000"/>
          </a:bodyPr>
          <a:lstStyle/>
          <a:p>
            <a:r>
              <a:rPr lang="en-US" dirty="0" smtClean="0">
                <a:solidFill>
                  <a:schemeClr val="bg1"/>
                </a:solidFill>
              </a:rPr>
              <a:t>2Th </a:t>
            </a:r>
            <a:r>
              <a:rPr lang="en-US" dirty="0">
                <a:solidFill>
                  <a:schemeClr val="bg1"/>
                </a:solidFill>
              </a:rPr>
              <a:t>2:10  </a:t>
            </a:r>
            <a:r>
              <a:rPr lang="en-US" b="1" u="sng" dirty="0">
                <a:solidFill>
                  <a:schemeClr val="bg1"/>
                </a:solidFill>
              </a:rPr>
              <a:t>And with all deceivableness of unrighteousness in them that perish; because they received not the love of the truth</a:t>
            </a:r>
            <a:r>
              <a:rPr lang="en-US" dirty="0">
                <a:solidFill>
                  <a:schemeClr val="bg1"/>
                </a:solidFill>
              </a:rPr>
              <a:t>, that they might be saved. </a:t>
            </a:r>
          </a:p>
          <a:p>
            <a:r>
              <a:rPr lang="en-US" dirty="0">
                <a:solidFill>
                  <a:schemeClr val="bg1"/>
                </a:solidFill>
              </a:rPr>
              <a:t>2Th 2:11  </a:t>
            </a:r>
            <a:r>
              <a:rPr lang="en-US" b="1" u="sng" dirty="0">
                <a:solidFill>
                  <a:schemeClr val="bg1"/>
                </a:solidFill>
              </a:rPr>
              <a:t>And for this cause God shall send them strong delusion</a:t>
            </a:r>
            <a:r>
              <a:rPr lang="en-US" dirty="0">
                <a:solidFill>
                  <a:schemeClr val="bg1"/>
                </a:solidFill>
              </a:rPr>
              <a:t>, that they should believe a lie: </a:t>
            </a:r>
          </a:p>
          <a:p>
            <a:r>
              <a:rPr lang="en-US" dirty="0">
                <a:solidFill>
                  <a:schemeClr val="bg1"/>
                </a:solidFill>
              </a:rPr>
              <a:t>2Th 2:12  That they all might be damned who believed not the truth, but had pleasure in unrighteousness. </a:t>
            </a:r>
            <a:endParaRPr lang="en-US" dirty="0">
              <a:solidFill>
                <a:schemeClr val="bg1"/>
              </a:solidFill>
            </a:endParaRPr>
          </a:p>
        </p:txBody>
      </p: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2" y="152399"/>
            <a:ext cx="2500313" cy="1858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2634107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707231"/>
            <a:ext cx="7162800"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2057400" y="1516063"/>
            <a:ext cx="6629400" cy="990600"/>
          </a:xfrm>
        </p:spPr>
        <p:txBody>
          <a:bodyPr>
            <a:noAutofit/>
          </a:bodyPr>
          <a:lstStyle/>
          <a:p>
            <a:r>
              <a:rPr lang="fr-FR" sz="3200" dirty="0" err="1" smtClean="0">
                <a:solidFill>
                  <a:schemeClr val="bg1"/>
                </a:solidFill>
              </a:rPr>
              <a:t>Proper</a:t>
            </a:r>
            <a:r>
              <a:rPr lang="fr-FR" sz="3200" dirty="0" smtClean="0">
                <a:solidFill>
                  <a:schemeClr val="bg1"/>
                </a:solidFill>
              </a:rPr>
              <a:t> Bible </a:t>
            </a:r>
            <a:r>
              <a:rPr lang="fr-FR" sz="3200" dirty="0" err="1" smtClean="0">
                <a:solidFill>
                  <a:schemeClr val="bg1"/>
                </a:solidFill>
              </a:rPr>
              <a:t>Interpretation</a:t>
            </a:r>
            <a:r>
              <a:rPr lang="fr-FR" sz="3200" dirty="0" smtClean="0">
                <a:solidFill>
                  <a:schemeClr val="bg1"/>
                </a:solidFill>
              </a:rPr>
              <a:t> </a:t>
            </a:r>
            <a:r>
              <a:rPr lang="fr-FR" sz="3200" dirty="0" err="1" smtClean="0">
                <a:solidFill>
                  <a:schemeClr val="bg1"/>
                </a:solidFill>
              </a:rPr>
              <a:t>Principles</a:t>
            </a:r>
            <a:r>
              <a:rPr lang="fr-FR" sz="3200" dirty="0" smtClean="0">
                <a:solidFill>
                  <a:schemeClr val="bg1"/>
                </a:solidFill>
              </a:rPr>
              <a:t> (Part 1</a:t>
            </a:r>
            <a:r>
              <a:rPr lang="fr-FR" sz="3600" dirty="0" smtClean="0">
                <a:solidFill>
                  <a:schemeClr val="bg1"/>
                </a:solidFill>
              </a:rPr>
              <a:t>)</a:t>
            </a:r>
            <a:endParaRPr lang="en-US" sz="3600" dirty="0">
              <a:solidFill>
                <a:schemeClr val="bg1"/>
              </a:solidFill>
            </a:endParaRPr>
          </a:p>
        </p:txBody>
      </p:sp>
      <p:sp>
        <p:nvSpPr>
          <p:cNvPr id="3" name="Content Placeholder 2"/>
          <p:cNvSpPr>
            <a:spLocks noGrp="1"/>
          </p:cNvSpPr>
          <p:nvPr>
            <p:ph idx="1"/>
          </p:nvPr>
        </p:nvSpPr>
        <p:spPr>
          <a:xfrm>
            <a:off x="457200" y="2743200"/>
            <a:ext cx="8229600" cy="3992563"/>
          </a:xfrm>
        </p:spPr>
        <p:txBody>
          <a:bodyPr/>
          <a:lstStyle/>
          <a:p>
            <a:r>
              <a:rPr lang="en-US" dirty="0" smtClean="0">
                <a:solidFill>
                  <a:schemeClr val="bg1"/>
                </a:solidFill>
              </a:rPr>
              <a:t>2Pe 1:20  Knowing this first, that no prophecy of the scripture is of any private interpretation. </a:t>
            </a:r>
          </a:p>
          <a:p>
            <a:r>
              <a:rPr lang="en-US" dirty="0" smtClean="0">
                <a:solidFill>
                  <a:schemeClr val="bg1"/>
                </a:solidFill>
              </a:rPr>
              <a:t>2Pe 1:21  For the prophecy came not in old time by the will of man: but holy men of God </a:t>
            </a:r>
            <a:r>
              <a:rPr lang="en-US" dirty="0" err="1" smtClean="0">
                <a:solidFill>
                  <a:schemeClr val="bg1"/>
                </a:solidFill>
              </a:rPr>
              <a:t>spake</a:t>
            </a:r>
            <a:r>
              <a:rPr lang="en-US" dirty="0" smtClean="0">
                <a:solidFill>
                  <a:schemeClr val="bg1"/>
                </a:solidFill>
              </a:rPr>
              <a:t> as they were moved by the Holy Ghost. </a:t>
            </a:r>
            <a:endParaRPr lang="en-US" dirty="0">
              <a:solidFill>
                <a:schemeClr val="bg1"/>
              </a:solidFill>
            </a:endParaRPr>
          </a:p>
        </p:txBody>
      </p: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2" y="152399"/>
            <a:ext cx="2500313" cy="1858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8730343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707231"/>
            <a:ext cx="7162800"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2133600" y="1219200"/>
            <a:ext cx="6629400" cy="990600"/>
          </a:xfrm>
        </p:spPr>
        <p:txBody>
          <a:bodyPr>
            <a:noAutofit/>
          </a:bodyPr>
          <a:lstStyle/>
          <a:p>
            <a:r>
              <a:rPr lang="en-US" sz="3200" dirty="0" smtClean="0">
                <a:solidFill>
                  <a:schemeClr val="bg1"/>
                </a:solidFill>
              </a:rPr>
              <a:t>Summary of Previous Lesson:</a:t>
            </a:r>
            <a:endParaRPr lang="en-US" sz="3600" dirty="0">
              <a:solidFill>
                <a:schemeClr val="bg1"/>
              </a:solidFill>
            </a:endParaRPr>
          </a:p>
        </p:txBody>
      </p:sp>
      <p:sp>
        <p:nvSpPr>
          <p:cNvPr id="3" name="Content Placeholder 2"/>
          <p:cNvSpPr>
            <a:spLocks noGrp="1"/>
          </p:cNvSpPr>
          <p:nvPr>
            <p:ph idx="1"/>
          </p:nvPr>
        </p:nvSpPr>
        <p:spPr>
          <a:xfrm>
            <a:off x="457200" y="2209800"/>
            <a:ext cx="8229600" cy="3992563"/>
          </a:xfrm>
        </p:spPr>
        <p:txBody>
          <a:bodyPr>
            <a:normAutofit lnSpcReduction="10000"/>
          </a:bodyPr>
          <a:lstStyle/>
          <a:p>
            <a:r>
              <a:rPr lang="en-US" dirty="0">
                <a:solidFill>
                  <a:schemeClr val="bg1"/>
                </a:solidFill>
              </a:rPr>
              <a:t>Principle #1: Recognize that God is the source of only </a:t>
            </a:r>
            <a:r>
              <a:rPr lang="en-US" dirty="0" smtClean="0">
                <a:solidFill>
                  <a:schemeClr val="bg1"/>
                </a:solidFill>
              </a:rPr>
              <a:t>good.</a:t>
            </a:r>
          </a:p>
          <a:p>
            <a:r>
              <a:rPr lang="en-US" dirty="0">
                <a:solidFill>
                  <a:schemeClr val="bg1"/>
                </a:solidFill>
              </a:rPr>
              <a:t>Principle #2: All views of God must be seen through the “Jesus” Grid </a:t>
            </a:r>
            <a:endParaRPr lang="en-US" dirty="0" smtClean="0">
              <a:solidFill>
                <a:schemeClr val="bg1"/>
              </a:solidFill>
            </a:endParaRPr>
          </a:p>
          <a:p>
            <a:r>
              <a:rPr lang="en-US" dirty="0">
                <a:solidFill>
                  <a:schemeClr val="bg1"/>
                </a:solidFill>
              </a:rPr>
              <a:t>Principle #3: Learn to Understand the Language of the </a:t>
            </a:r>
            <a:r>
              <a:rPr lang="en-US" dirty="0" smtClean="0">
                <a:solidFill>
                  <a:schemeClr val="bg1"/>
                </a:solidFill>
              </a:rPr>
              <a:t>Bible</a:t>
            </a:r>
          </a:p>
          <a:p>
            <a:r>
              <a:rPr lang="en-US" dirty="0">
                <a:solidFill>
                  <a:schemeClr val="bg1"/>
                </a:solidFill>
              </a:rPr>
              <a:t>Principle #4: Understand the ANE – Hebrew Permission Idiom</a:t>
            </a:r>
            <a:endParaRPr lang="en-US" dirty="0" smtClean="0">
              <a:solidFill>
                <a:schemeClr val="bg1"/>
              </a:solidFill>
            </a:endParaRPr>
          </a:p>
        </p:txBody>
      </p: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2" y="152399"/>
            <a:ext cx="2500313" cy="1858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82102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707231"/>
            <a:ext cx="7162800"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2057400" y="1516063"/>
            <a:ext cx="6629400" cy="990600"/>
          </a:xfrm>
        </p:spPr>
        <p:txBody>
          <a:bodyPr>
            <a:noAutofit/>
          </a:bodyPr>
          <a:lstStyle/>
          <a:p>
            <a:r>
              <a:rPr lang="en-US" sz="3200" dirty="0" smtClean="0">
                <a:solidFill>
                  <a:schemeClr val="bg1"/>
                </a:solidFill>
              </a:rPr>
              <a:t>Principle </a:t>
            </a:r>
            <a:r>
              <a:rPr lang="en-US" sz="3200" dirty="0" smtClean="0">
                <a:solidFill>
                  <a:schemeClr val="bg1"/>
                </a:solidFill>
              </a:rPr>
              <a:t>#5</a:t>
            </a:r>
            <a:r>
              <a:rPr lang="en-US" sz="3200" dirty="0">
                <a:solidFill>
                  <a:schemeClr val="bg1"/>
                </a:solidFill>
              </a:rPr>
              <a:t>: Translation of Permissive Verbs as Causative</a:t>
            </a:r>
            <a:endParaRPr lang="en-US" sz="3600" dirty="0">
              <a:solidFill>
                <a:schemeClr val="bg1"/>
              </a:solidFill>
            </a:endParaRPr>
          </a:p>
        </p:txBody>
      </p:sp>
      <p:sp>
        <p:nvSpPr>
          <p:cNvPr id="3" name="Content Placeholder 2"/>
          <p:cNvSpPr>
            <a:spLocks noGrp="1"/>
          </p:cNvSpPr>
          <p:nvPr>
            <p:ph idx="1"/>
          </p:nvPr>
        </p:nvSpPr>
        <p:spPr>
          <a:xfrm>
            <a:off x="457200" y="2743200"/>
            <a:ext cx="8229600" cy="3992563"/>
          </a:xfrm>
        </p:spPr>
        <p:txBody>
          <a:bodyPr>
            <a:normAutofit/>
          </a:bodyPr>
          <a:lstStyle/>
          <a:p>
            <a:r>
              <a:rPr lang="en-US" dirty="0" smtClean="0">
                <a:solidFill>
                  <a:schemeClr val="bg1"/>
                </a:solidFill>
              </a:rPr>
              <a:t>Certain Hebrew words in the Old Testament that </a:t>
            </a:r>
            <a:r>
              <a:rPr lang="en-US" dirty="0">
                <a:solidFill>
                  <a:schemeClr val="bg1"/>
                </a:solidFill>
              </a:rPr>
              <a:t>should have been translated “permissively” were actually translated “causatively.”</a:t>
            </a:r>
            <a:endParaRPr lang="en-US" dirty="0">
              <a:solidFill>
                <a:schemeClr val="bg1"/>
              </a:solidFill>
            </a:endParaRPr>
          </a:p>
        </p:txBody>
      </p: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2" y="152399"/>
            <a:ext cx="2500313" cy="1858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2784803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707231"/>
            <a:ext cx="7162800"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2057400" y="1516063"/>
            <a:ext cx="6629400" cy="990600"/>
          </a:xfrm>
        </p:spPr>
        <p:txBody>
          <a:bodyPr>
            <a:noAutofit/>
          </a:bodyPr>
          <a:lstStyle/>
          <a:p>
            <a:r>
              <a:rPr lang="en-US" sz="3200" dirty="0" smtClean="0">
                <a:solidFill>
                  <a:schemeClr val="bg1"/>
                </a:solidFill>
              </a:rPr>
              <a:t>Principle </a:t>
            </a:r>
            <a:r>
              <a:rPr lang="en-US" sz="3200" dirty="0" smtClean="0">
                <a:solidFill>
                  <a:schemeClr val="bg1"/>
                </a:solidFill>
              </a:rPr>
              <a:t>#5</a:t>
            </a:r>
            <a:r>
              <a:rPr lang="en-US" sz="3200" dirty="0">
                <a:solidFill>
                  <a:schemeClr val="bg1"/>
                </a:solidFill>
              </a:rPr>
              <a:t>: Translation of Permissive Verbs as Causative</a:t>
            </a:r>
            <a:endParaRPr lang="en-US" sz="3600" dirty="0">
              <a:solidFill>
                <a:schemeClr val="bg1"/>
              </a:solidFill>
            </a:endParaRPr>
          </a:p>
        </p:txBody>
      </p:sp>
      <p:sp>
        <p:nvSpPr>
          <p:cNvPr id="3" name="Content Placeholder 2"/>
          <p:cNvSpPr>
            <a:spLocks noGrp="1"/>
          </p:cNvSpPr>
          <p:nvPr>
            <p:ph idx="1"/>
          </p:nvPr>
        </p:nvSpPr>
        <p:spPr>
          <a:xfrm>
            <a:off x="457200" y="2743200"/>
            <a:ext cx="8382000" cy="3992563"/>
          </a:xfrm>
        </p:spPr>
        <p:txBody>
          <a:bodyPr>
            <a:normAutofit/>
          </a:bodyPr>
          <a:lstStyle/>
          <a:p>
            <a:r>
              <a:rPr lang="en-US" dirty="0" smtClean="0">
                <a:solidFill>
                  <a:schemeClr val="bg1"/>
                </a:solidFill>
              </a:rPr>
              <a:t>Two words of our focus: “</a:t>
            </a:r>
            <a:r>
              <a:rPr lang="en-US" dirty="0" err="1" smtClean="0">
                <a:solidFill>
                  <a:schemeClr val="bg1"/>
                </a:solidFill>
              </a:rPr>
              <a:t>nathan</a:t>
            </a:r>
            <a:r>
              <a:rPr lang="en-US" dirty="0" smtClean="0">
                <a:solidFill>
                  <a:schemeClr val="bg1"/>
                </a:solidFill>
              </a:rPr>
              <a:t>” and “</a:t>
            </a:r>
            <a:r>
              <a:rPr lang="en-US" dirty="0" err="1" smtClean="0">
                <a:solidFill>
                  <a:schemeClr val="bg1"/>
                </a:solidFill>
              </a:rPr>
              <a:t>shalah</a:t>
            </a:r>
            <a:r>
              <a:rPr lang="en-US" dirty="0" smtClean="0">
                <a:solidFill>
                  <a:schemeClr val="bg1"/>
                </a:solidFill>
              </a:rPr>
              <a:t>”</a:t>
            </a:r>
          </a:p>
          <a:p>
            <a:r>
              <a:rPr lang="en-US" dirty="0" smtClean="0">
                <a:solidFill>
                  <a:schemeClr val="bg1"/>
                </a:solidFill>
              </a:rPr>
              <a:t>“</a:t>
            </a:r>
            <a:r>
              <a:rPr lang="en-US" dirty="0" err="1" smtClean="0">
                <a:solidFill>
                  <a:schemeClr val="bg1"/>
                </a:solidFill>
              </a:rPr>
              <a:t>nathan</a:t>
            </a:r>
            <a:r>
              <a:rPr lang="en-US" dirty="0" smtClean="0">
                <a:solidFill>
                  <a:schemeClr val="bg1"/>
                </a:solidFill>
              </a:rPr>
              <a:t>” - “….it </a:t>
            </a:r>
            <a:r>
              <a:rPr lang="en-US" dirty="0">
                <a:solidFill>
                  <a:schemeClr val="bg1"/>
                </a:solidFill>
              </a:rPr>
              <a:t>expresses the meaning ‘to let, allow,’ in negative contexts of refusing to give permission.”  </a:t>
            </a:r>
            <a:endParaRPr lang="en-US" dirty="0" smtClean="0">
              <a:solidFill>
                <a:schemeClr val="bg1"/>
              </a:solidFill>
            </a:endParaRPr>
          </a:p>
          <a:p>
            <a:r>
              <a:rPr lang="en-US" dirty="0" smtClean="0">
                <a:solidFill>
                  <a:schemeClr val="bg1"/>
                </a:solidFill>
              </a:rPr>
              <a:t>“</a:t>
            </a:r>
            <a:r>
              <a:rPr lang="en-US" dirty="0" err="1">
                <a:solidFill>
                  <a:schemeClr val="bg1"/>
                </a:solidFill>
              </a:rPr>
              <a:t>shalah</a:t>
            </a:r>
            <a:r>
              <a:rPr lang="en-US" dirty="0">
                <a:solidFill>
                  <a:schemeClr val="bg1"/>
                </a:solidFill>
              </a:rPr>
              <a:t>,” </a:t>
            </a:r>
            <a:r>
              <a:rPr lang="en-US" dirty="0" smtClean="0">
                <a:solidFill>
                  <a:schemeClr val="bg1"/>
                </a:solidFill>
              </a:rPr>
              <a:t>- “….</a:t>
            </a:r>
            <a:r>
              <a:rPr lang="en-US" dirty="0">
                <a:solidFill>
                  <a:schemeClr val="bg1"/>
                </a:solidFill>
              </a:rPr>
              <a:t>the meaning ‘let (someone or something) go’ in the sense of ‘allowing’ them to go is indicated.” </a:t>
            </a:r>
            <a:endParaRPr lang="en-US" dirty="0">
              <a:solidFill>
                <a:schemeClr val="bg1"/>
              </a:solidFill>
            </a:endParaRPr>
          </a:p>
        </p:txBody>
      </p: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2" y="152399"/>
            <a:ext cx="2500313" cy="1858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3530426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707231"/>
            <a:ext cx="7162800"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2057400" y="1516063"/>
            <a:ext cx="6629400" cy="990600"/>
          </a:xfrm>
        </p:spPr>
        <p:txBody>
          <a:bodyPr>
            <a:noAutofit/>
          </a:bodyPr>
          <a:lstStyle/>
          <a:p>
            <a:r>
              <a:rPr lang="en-US" sz="3200" dirty="0" smtClean="0">
                <a:solidFill>
                  <a:schemeClr val="bg1"/>
                </a:solidFill>
              </a:rPr>
              <a:t>Principle </a:t>
            </a:r>
            <a:r>
              <a:rPr lang="en-US" sz="3200" dirty="0" smtClean="0">
                <a:solidFill>
                  <a:schemeClr val="bg1"/>
                </a:solidFill>
              </a:rPr>
              <a:t>#5</a:t>
            </a:r>
            <a:r>
              <a:rPr lang="en-US" sz="3200" dirty="0">
                <a:solidFill>
                  <a:schemeClr val="bg1"/>
                </a:solidFill>
              </a:rPr>
              <a:t>: Translation of Permissive Verbs as Causative</a:t>
            </a:r>
            <a:endParaRPr lang="en-US" sz="3600" dirty="0">
              <a:solidFill>
                <a:schemeClr val="bg1"/>
              </a:solidFill>
            </a:endParaRPr>
          </a:p>
        </p:txBody>
      </p:sp>
      <p:sp>
        <p:nvSpPr>
          <p:cNvPr id="3" name="Content Placeholder 2"/>
          <p:cNvSpPr>
            <a:spLocks noGrp="1"/>
          </p:cNvSpPr>
          <p:nvPr>
            <p:ph idx="1"/>
          </p:nvPr>
        </p:nvSpPr>
        <p:spPr>
          <a:xfrm>
            <a:off x="457200" y="2743200"/>
            <a:ext cx="8229600" cy="3992563"/>
          </a:xfrm>
        </p:spPr>
        <p:txBody>
          <a:bodyPr>
            <a:normAutofit/>
          </a:bodyPr>
          <a:lstStyle/>
          <a:p>
            <a:r>
              <a:rPr lang="en-US" i="1" dirty="0">
                <a:solidFill>
                  <a:schemeClr val="bg1"/>
                </a:solidFill>
              </a:rPr>
              <a:t>Now therefore, behold, the LORD hath </a:t>
            </a:r>
            <a:r>
              <a:rPr lang="en-US" b="1" i="1" u="sng" dirty="0">
                <a:solidFill>
                  <a:schemeClr val="bg1"/>
                </a:solidFill>
              </a:rPr>
              <a:t>put</a:t>
            </a:r>
            <a:r>
              <a:rPr lang="en-US" i="1" dirty="0">
                <a:solidFill>
                  <a:schemeClr val="bg1"/>
                </a:solidFill>
              </a:rPr>
              <a:t> a lying spirit in the mouth of all these thy prophets, and the LORD hath spoken evil concerning thee</a:t>
            </a:r>
            <a:r>
              <a:rPr lang="en-US" dirty="0">
                <a:solidFill>
                  <a:schemeClr val="bg1"/>
                </a:solidFill>
              </a:rPr>
              <a:t> (1 Kings 22:23</a:t>
            </a:r>
            <a:r>
              <a:rPr lang="en-US" dirty="0" smtClean="0">
                <a:solidFill>
                  <a:schemeClr val="bg1"/>
                </a:solidFill>
              </a:rPr>
              <a:t>)</a:t>
            </a:r>
          </a:p>
          <a:p>
            <a:r>
              <a:rPr lang="en-US" dirty="0">
                <a:solidFill>
                  <a:schemeClr val="bg1"/>
                </a:solidFill>
              </a:rPr>
              <a:t>The word “put” here is “Nathan” and would have been better translated as “allowed” or “permitted.” </a:t>
            </a:r>
            <a:endParaRPr lang="en-US" dirty="0">
              <a:solidFill>
                <a:schemeClr val="bg1"/>
              </a:solidFill>
            </a:endParaRPr>
          </a:p>
        </p:txBody>
      </p: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2" y="152399"/>
            <a:ext cx="2500313" cy="1858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7520543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707231"/>
            <a:ext cx="7162800"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2057400" y="1516063"/>
            <a:ext cx="6629400" cy="990600"/>
          </a:xfrm>
        </p:spPr>
        <p:txBody>
          <a:bodyPr>
            <a:noAutofit/>
          </a:bodyPr>
          <a:lstStyle/>
          <a:p>
            <a:r>
              <a:rPr lang="en-US" sz="3200" dirty="0" smtClean="0">
                <a:solidFill>
                  <a:schemeClr val="bg1"/>
                </a:solidFill>
              </a:rPr>
              <a:t>Principle </a:t>
            </a:r>
            <a:r>
              <a:rPr lang="en-US" sz="3200" dirty="0" smtClean="0">
                <a:solidFill>
                  <a:schemeClr val="bg1"/>
                </a:solidFill>
              </a:rPr>
              <a:t>#5</a:t>
            </a:r>
            <a:r>
              <a:rPr lang="en-US" sz="3200" dirty="0">
                <a:solidFill>
                  <a:schemeClr val="bg1"/>
                </a:solidFill>
              </a:rPr>
              <a:t>: Translation of Permissive Verbs as Causative</a:t>
            </a:r>
            <a:endParaRPr lang="en-US" sz="3600" dirty="0">
              <a:solidFill>
                <a:schemeClr val="bg1"/>
              </a:solidFill>
            </a:endParaRPr>
          </a:p>
        </p:txBody>
      </p:sp>
      <p:sp>
        <p:nvSpPr>
          <p:cNvPr id="3" name="Content Placeholder 2"/>
          <p:cNvSpPr>
            <a:spLocks noGrp="1"/>
          </p:cNvSpPr>
          <p:nvPr>
            <p:ph idx="1"/>
          </p:nvPr>
        </p:nvSpPr>
        <p:spPr>
          <a:xfrm>
            <a:off x="457200" y="2743200"/>
            <a:ext cx="8229600" cy="3992563"/>
          </a:xfrm>
        </p:spPr>
        <p:txBody>
          <a:bodyPr>
            <a:normAutofit/>
          </a:bodyPr>
          <a:lstStyle/>
          <a:p>
            <a:r>
              <a:rPr lang="en-US" dirty="0">
                <a:solidFill>
                  <a:schemeClr val="bg1"/>
                </a:solidFill>
              </a:rPr>
              <a:t>J. B. </a:t>
            </a:r>
            <a:r>
              <a:rPr lang="en-US" dirty="0" err="1">
                <a:solidFill>
                  <a:schemeClr val="bg1"/>
                </a:solidFill>
              </a:rPr>
              <a:t>Rotherham’s</a:t>
            </a:r>
            <a:r>
              <a:rPr lang="en-US" dirty="0">
                <a:solidFill>
                  <a:schemeClr val="bg1"/>
                </a:solidFill>
              </a:rPr>
              <a:t> </a:t>
            </a:r>
            <a:r>
              <a:rPr lang="en-US" i="1" dirty="0">
                <a:solidFill>
                  <a:schemeClr val="bg1"/>
                </a:solidFill>
              </a:rPr>
              <a:t>The Emphasized Bible</a:t>
            </a:r>
            <a:r>
              <a:rPr lang="en-US" dirty="0">
                <a:solidFill>
                  <a:schemeClr val="bg1"/>
                </a:solidFill>
              </a:rPr>
              <a:t> </a:t>
            </a:r>
            <a:r>
              <a:rPr lang="en-US" dirty="0" smtClean="0">
                <a:solidFill>
                  <a:schemeClr val="bg1"/>
                </a:solidFill>
              </a:rPr>
              <a:t>:</a:t>
            </a:r>
            <a:endParaRPr lang="en-US" dirty="0">
              <a:solidFill>
                <a:schemeClr val="bg1"/>
              </a:solidFill>
            </a:endParaRPr>
          </a:p>
          <a:p>
            <a:r>
              <a:rPr lang="en-US" i="1" dirty="0">
                <a:solidFill>
                  <a:schemeClr val="bg1"/>
                </a:solidFill>
              </a:rPr>
              <a:t>Now, therefore, lo! Yahweh hath </a:t>
            </a:r>
            <a:r>
              <a:rPr lang="en-US" b="1" i="1" u="sng" dirty="0">
                <a:solidFill>
                  <a:schemeClr val="bg1"/>
                </a:solidFill>
              </a:rPr>
              <a:t>suffered</a:t>
            </a:r>
            <a:r>
              <a:rPr lang="en-US" i="1" dirty="0">
                <a:solidFill>
                  <a:schemeClr val="bg1"/>
                </a:solidFill>
              </a:rPr>
              <a:t> a spirit of falsehood to be put into the mouth of all these thy prophets. But, Yahweh himself, hath spoken concerning thee, calamity.</a:t>
            </a:r>
            <a:endParaRPr lang="en-US" dirty="0">
              <a:solidFill>
                <a:schemeClr val="bg1"/>
              </a:solidFill>
            </a:endParaRPr>
          </a:p>
        </p:txBody>
      </p: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2" y="152399"/>
            <a:ext cx="2500313" cy="1858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8029813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707231"/>
            <a:ext cx="7162800"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2057400" y="1516063"/>
            <a:ext cx="6629400" cy="990600"/>
          </a:xfrm>
        </p:spPr>
        <p:txBody>
          <a:bodyPr>
            <a:noAutofit/>
          </a:bodyPr>
          <a:lstStyle/>
          <a:p>
            <a:r>
              <a:rPr lang="en-US" sz="3200" dirty="0" smtClean="0">
                <a:solidFill>
                  <a:schemeClr val="bg1"/>
                </a:solidFill>
              </a:rPr>
              <a:t>Principle </a:t>
            </a:r>
            <a:r>
              <a:rPr lang="en-US" sz="3200" dirty="0" smtClean="0">
                <a:solidFill>
                  <a:schemeClr val="bg1"/>
                </a:solidFill>
              </a:rPr>
              <a:t>#6</a:t>
            </a:r>
            <a:r>
              <a:rPr lang="en-US" sz="3200" dirty="0">
                <a:solidFill>
                  <a:schemeClr val="bg1"/>
                </a:solidFill>
              </a:rPr>
              <a:t>: The Bible is its own Commentary and Dictionary</a:t>
            </a:r>
            <a:endParaRPr lang="en-US" sz="3600" dirty="0">
              <a:solidFill>
                <a:schemeClr val="bg1"/>
              </a:solidFill>
            </a:endParaRPr>
          </a:p>
        </p:txBody>
      </p:sp>
      <p:sp>
        <p:nvSpPr>
          <p:cNvPr id="3" name="Content Placeholder 2"/>
          <p:cNvSpPr>
            <a:spLocks noGrp="1"/>
          </p:cNvSpPr>
          <p:nvPr>
            <p:ph idx="1"/>
          </p:nvPr>
        </p:nvSpPr>
        <p:spPr>
          <a:xfrm>
            <a:off x="457200" y="2743200"/>
            <a:ext cx="8229600" cy="3992563"/>
          </a:xfrm>
        </p:spPr>
        <p:txBody>
          <a:bodyPr>
            <a:normAutofit/>
          </a:bodyPr>
          <a:lstStyle/>
          <a:p>
            <a:r>
              <a:rPr lang="en-US" dirty="0" smtClean="0">
                <a:solidFill>
                  <a:schemeClr val="bg1"/>
                </a:solidFill>
              </a:rPr>
              <a:t>Keep </a:t>
            </a:r>
            <a:r>
              <a:rPr lang="en-US" dirty="0">
                <a:solidFill>
                  <a:schemeClr val="bg1"/>
                </a:solidFill>
              </a:rPr>
              <a:t>this truth in mind: </a:t>
            </a:r>
            <a:r>
              <a:rPr lang="en-US" b="1" i="1" dirty="0">
                <a:solidFill>
                  <a:schemeClr val="bg1"/>
                </a:solidFill>
              </a:rPr>
              <a:t>The Bible does not contradict itself. It explains itself.</a:t>
            </a:r>
            <a:r>
              <a:rPr lang="en-US" dirty="0">
                <a:solidFill>
                  <a:schemeClr val="bg1"/>
                </a:solidFill>
              </a:rPr>
              <a:t> </a:t>
            </a:r>
          </a:p>
        </p:txBody>
      </p: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2" y="152399"/>
            <a:ext cx="2500313" cy="1858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7824065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707231"/>
            <a:ext cx="7162800"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2057400" y="1516063"/>
            <a:ext cx="6629400" cy="990600"/>
          </a:xfrm>
        </p:spPr>
        <p:txBody>
          <a:bodyPr>
            <a:noAutofit/>
          </a:bodyPr>
          <a:lstStyle/>
          <a:p>
            <a:r>
              <a:rPr lang="en-US" sz="3200" dirty="0" smtClean="0">
                <a:solidFill>
                  <a:schemeClr val="bg1"/>
                </a:solidFill>
              </a:rPr>
              <a:t>Principle </a:t>
            </a:r>
            <a:r>
              <a:rPr lang="en-US" sz="3200" dirty="0" smtClean="0">
                <a:solidFill>
                  <a:schemeClr val="bg1"/>
                </a:solidFill>
              </a:rPr>
              <a:t>#6</a:t>
            </a:r>
            <a:r>
              <a:rPr lang="en-US" sz="3200" dirty="0">
                <a:solidFill>
                  <a:schemeClr val="bg1"/>
                </a:solidFill>
              </a:rPr>
              <a:t>: The Bible is its own Commentary and Dictionary</a:t>
            </a:r>
            <a:endParaRPr lang="en-US" sz="3600" dirty="0">
              <a:solidFill>
                <a:schemeClr val="bg1"/>
              </a:solidFill>
            </a:endParaRPr>
          </a:p>
        </p:txBody>
      </p:sp>
      <p:sp>
        <p:nvSpPr>
          <p:cNvPr id="3" name="Content Placeholder 2"/>
          <p:cNvSpPr>
            <a:spLocks noGrp="1"/>
          </p:cNvSpPr>
          <p:nvPr>
            <p:ph idx="1"/>
          </p:nvPr>
        </p:nvSpPr>
        <p:spPr>
          <a:xfrm>
            <a:off x="457200" y="2743200"/>
            <a:ext cx="8229600" cy="3992563"/>
          </a:xfrm>
        </p:spPr>
        <p:txBody>
          <a:bodyPr>
            <a:normAutofit lnSpcReduction="10000"/>
          </a:bodyPr>
          <a:lstStyle/>
          <a:p>
            <a:r>
              <a:rPr lang="en-US" dirty="0" smtClean="0">
                <a:solidFill>
                  <a:schemeClr val="bg1"/>
                </a:solidFill>
              </a:rPr>
              <a:t>Does God bring Diseases?</a:t>
            </a:r>
          </a:p>
          <a:p>
            <a:r>
              <a:rPr lang="en-US" dirty="0" smtClean="0">
                <a:solidFill>
                  <a:schemeClr val="bg1"/>
                </a:solidFill>
              </a:rPr>
              <a:t>And </a:t>
            </a:r>
            <a:r>
              <a:rPr lang="en-US" dirty="0">
                <a:solidFill>
                  <a:schemeClr val="bg1"/>
                </a:solidFill>
              </a:rPr>
              <a:t>said, If thou wilt diligently hearken to the voice of the LORD thy God, and wilt do that which is right in his sight, and wilt give ear to his commandments, and keep all his statutes, I will put none of these diseases upon thee, </a:t>
            </a:r>
            <a:r>
              <a:rPr lang="en-US" b="1" dirty="0">
                <a:solidFill>
                  <a:schemeClr val="bg1"/>
                </a:solidFill>
              </a:rPr>
              <a:t>which I have </a:t>
            </a:r>
            <a:r>
              <a:rPr lang="en-US" b="1" u="sng" dirty="0">
                <a:solidFill>
                  <a:schemeClr val="bg1"/>
                </a:solidFill>
              </a:rPr>
              <a:t>brought</a:t>
            </a:r>
            <a:r>
              <a:rPr lang="en-US" b="1" dirty="0">
                <a:solidFill>
                  <a:schemeClr val="bg1"/>
                </a:solidFill>
              </a:rPr>
              <a:t> upon the Egyptians</a:t>
            </a:r>
            <a:r>
              <a:rPr lang="en-US" dirty="0">
                <a:solidFill>
                  <a:schemeClr val="bg1"/>
                </a:solidFill>
              </a:rPr>
              <a:t>: for I am the LORD that </a:t>
            </a:r>
            <a:r>
              <a:rPr lang="en-US" dirty="0" err="1">
                <a:solidFill>
                  <a:schemeClr val="bg1"/>
                </a:solidFill>
              </a:rPr>
              <a:t>healeth</a:t>
            </a:r>
            <a:r>
              <a:rPr lang="en-US" dirty="0">
                <a:solidFill>
                  <a:schemeClr val="bg1"/>
                </a:solidFill>
              </a:rPr>
              <a:t> thee. </a:t>
            </a:r>
            <a:r>
              <a:rPr lang="en-US" dirty="0" smtClean="0">
                <a:solidFill>
                  <a:schemeClr val="bg1"/>
                </a:solidFill>
              </a:rPr>
              <a:t>(Ex. 15:26) </a:t>
            </a:r>
            <a:endParaRPr lang="en-US" dirty="0">
              <a:solidFill>
                <a:schemeClr val="bg1"/>
              </a:solidFill>
            </a:endParaRPr>
          </a:p>
          <a:p>
            <a:endParaRPr lang="en-US" dirty="0">
              <a:solidFill>
                <a:schemeClr val="bg1"/>
              </a:solidFill>
            </a:endParaRPr>
          </a:p>
        </p:txBody>
      </p: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2" y="152399"/>
            <a:ext cx="2500313" cy="1858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8555213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128</TotalTime>
  <Words>1203</Words>
  <Application>Microsoft Office PowerPoint</Application>
  <PresentationFormat>On-screen Show (4:3)</PresentationFormat>
  <Paragraphs>58</Paragraphs>
  <Slides>18</Slides>
  <Notes>0</Notes>
  <HiddenSlides>0</HiddenSlides>
  <MMClips>0</MMClips>
  <ScaleCrop>false</ScaleCrop>
  <HeadingPairs>
    <vt:vector size="4" baseType="variant">
      <vt:variant>
        <vt:lpstr>Theme</vt:lpstr>
      </vt:variant>
      <vt:variant>
        <vt:i4>10</vt:i4>
      </vt:variant>
      <vt:variant>
        <vt:lpstr>Slide Titles</vt:lpstr>
      </vt:variant>
      <vt:variant>
        <vt:i4>18</vt:i4>
      </vt:variant>
    </vt:vector>
  </HeadingPairs>
  <TitlesOfParts>
    <vt:vector size="28" baseType="lpstr">
      <vt:lpstr>Office Theme</vt:lpstr>
      <vt:lpstr>2_Office Theme</vt:lpstr>
      <vt:lpstr>1_Office Theme</vt:lpstr>
      <vt:lpstr>3_Office Theme</vt:lpstr>
      <vt:lpstr>4_Office Theme</vt:lpstr>
      <vt:lpstr>5_Office Theme</vt:lpstr>
      <vt:lpstr>6_Office Theme</vt:lpstr>
      <vt:lpstr>7_Office Theme</vt:lpstr>
      <vt:lpstr>8_Office Theme</vt:lpstr>
      <vt:lpstr>9_Office Theme</vt:lpstr>
      <vt:lpstr>Does God Engage in Destructive Behavior?</vt:lpstr>
      <vt:lpstr>Proper Bible Interpretation Principles (Part 1)</vt:lpstr>
      <vt:lpstr>Summary of Previous Lesson:</vt:lpstr>
      <vt:lpstr>Principle #5: Translation of Permissive Verbs as Causative</vt:lpstr>
      <vt:lpstr>Principle #5: Translation of Permissive Verbs as Causative</vt:lpstr>
      <vt:lpstr>Principle #5: Translation of Permissive Verbs as Causative</vt:lpstr>
      <vt:lpstr>Principle #5: Translation of Permissive Verbs as Causative</vt:lpstr>
      <vt:lpstr>Principle #6: The Bible is its own Commentary and Dictionary</vt:lpstr>
      <vt:lpstr>Principle #6: The Bible is its own Commentary and Dictionary</vt:lpstr>
      <vt:lpstr>Principle #6: The Bible is its own Commentary and Dictionary</vt:lpstr>
      <vt:lpstr>Principle #6: The Bible is its own Commentary and Dictionary</vt:lpstr>
      <vt:lpstr>Principle #6: The Bible is its own Commentary and Dictionary</vt:lpstr>
      <vt:lpstr>Principle #6: The Bible is its own Commentary and Dictionary</vt:lpstr>
      <vt:lpstr>Principle #7: Interpret the Old Testament in light of the New Testament</vt:lpstr>
      <vt:lpstr>Principle #7: Interpret the Old Testament in light of the New Testament</vt:lpstr>
      <vt:lpstr>Principle #7: Interpret the Old Testament in light of the New Testament</vt:lpstr>
      <vt:lpstr>Principle #7: Interpret the Old Testament in light of the New Testament</vt:lpstr>
      <vt:lpstr>Principle #7: Interpret the Old Testament in light of the New Testament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edwards</dc:creator>
  <cp:lastModifiedBy>Pastor Troy</cp:lastModifiedBy>
  <cp:revision>25</cp:revision>
  <cp:lastPrinted>2015-12-06T02:26:25Z</cp:lastPrinted>
  <dcterms:created xsi:type="dcterms:W3CDTF">2015-11-22T11:47:59Z</dcterms:created>
  <dcterms:modified xsi:type="dcterms:W3CDTF">2015-12-06T02:28:18Z</dcterms:modified>
</cp:coreProperties>
</file>